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7" r:id="rId12"/>
    <p:sldId id="266" r:id="rId1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F372C6-341C-4414-8608-C2E379D3EF85}" v="7" dt="2018-12-06T19:58:07.3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564" autoAdjust="0"/>
  </p:normalViewPr>
  <p:slideViewPr>
    <p:cSldViewPr snapToGrid="0">
      <p:cViewPr varScale="1">
        <p:scale>
          <a:sx n="64" d="100"/>
          <a:sy n="64" d="100"/>
        </p:scale>
        <p:origin x="132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nneth Latimer" userId="c6ff6fe1-f0a7-4e88-b8a3-b8d6f5e705e1" providerId="ADAL" clId="{00F372C6-341C-4414-8608-C2E379D3EF85}"/>
    <pc:docChg chg="undo custSel modSld">
      <pc:chgData name="Kenneth Latimer" userId="c6ff6fe1-f0a7-4e88-b8a3-b8d6f5e705e1" providerId="ADAL" clId="{00F372C6-341C-4414-8608-C2E379D3EF85}" dt="2018-12-06T20:04:12.602" v="748" actId="1035"/>
      <pc:docMkLst>
        <pc:docMk/>
      </pc:docMkLst>
      <pc:sldChg chg="modSp">
        <pc:chgData name="Kenneth Latimer" userId="c6ff6fe1-f0a7-4e88-b8a3-b8d6f5e705e1" providerId="ADAL" clId="{00F372C6-341C-4414-8608-C2E379D3EF85}" dt="2018-12-06T19:16:31.232" v="42" actId="1037"/>
        <pc:sldMkLst>
          <pc:docMk/>
          <pc:sldMk cId="0" sldId="257"/>
        </pc:sldMkLst>
        <pc:spChg chg="mod">
          <ac:chgData name="Kenneth Latimer" userId="c6ff6fe1-f0a7-4e88-b8a3-b8d6f5e705e1" providerId="ADAL" clId="{00F372C6-341C-4414-8608-C2E379D3EF85}" dt="2018-12-06T19:16:31.232" v="42" actId="1037"/>
          <ac:spMkLst>
            <pc:docMk/>
            <pc:sldMk cId="0" sldId="257"/>
            <ac:spMk id="74" creationId="{00000000-0000-0000-0000-000000000000}"/>
          </ac:spMkLst>
        </pc:spChg>
      </pc:sldChg>
      <pc:sldChg chg="addSp">
        <pc:chgData name="Kenneth Latimer" userId="c6ff6fe1-f0a7-4e88-b8a3-b8d6f5e705e1" providerId="ADAL" clId="{00F372C6-341C-4414-8608-C2E379D3EF85}" dt="2018-12-06T19:15:25.777" v="0"/>
        <pc:sldMkLst>
          <pc:docMk/>
          <pc:sldMk cId="0" sldId="258"/>
        </pc:sldMkLst>
        <pc:picChg chg="add">
          <ac:chgData name="Kenneth Latimer" userId="c6ff6fe1-f0a7-4e88-b8a3-b8d6f5e705e1" providerId="ADAL" clId="{00F372C6-341C-4414-8608-C2E379D3EF85}" dt="2018-12-06T19:15:25.777" v="0"/>
          <ac:picMkLst>
            <pc:docMk/>
            <pc:sldMk cId="0" sldId="258"/>
            <ac:picMk id="9" creationId="{F39861B8-83FA-4B6C-835C-E546CDDC4739}"/>
          </ac:picMkLst>
        </pc:picChg>
      </pc:sldChg>
      <pc:sldChg chg="modSp">
        <pc:chgData name="Kenneth Latimer" userId="c6ff6fe1-f0a7-4e88-b8a3-b8d6f5e705e1" providerId="ADAL" clId="{00F372C6-341C-4414-8608-C2E379D3EF85}" dt="2018-12-06T19:16:15.910" v="14" actId="1037"/>
        <pc:sldMkLst>
          <pc:docMk/>
          <pc:sldMk cId="0" sldId="261"/>
        </pc:sldMkLst>
        <pc:spChg chg="mod">
          <ac:chgData name="Kenneth Latimer" userId="c6ff6fe1-f0a7-4e88-b8a3-b8d6f5e705e1" providerId="ADAL" clId="{00F372C6-341C-4414-8608-C2E379D3EF85}" dt="2018-12-06T19:16:15.910" v="14" actId="1037"/>
          <ac:spMkLst>
            <pc:docMk/>
            <pc:sldMk cId="0" sldId="261"/>
            <ac:spMk id="116" creationId="{00000000-0000-0000-0000-000000000000}"/>
          </ac:spMkLst>
        </pc:spChg>
      </pc:sldChg>
      <pc:sldChg chg="modSp modNotesTx">
        <pc:chgData name="Kenneth Latimer" userId="c6ff6fe1-f0a7-4e88-b8a3-b8d6f5e705e1" providerId="ADAL" clId="{00F372C6-341C-4414-8608-C2E379D3EF85}" dt="2018-12-06T19:58:13.286" v="660" actId="5793"/>
        <pc:sldMkLst>
          <pc:docMk/>
          <pc:sldMk cId="0" sldId="263"/>
        </pc:sldMkLst>
        <pc:spChg chg="mod">
          <ac:chgData name="Kenneth Latimer" userId="c6ff6fe1-f0a7-4e88-b8a3-b8d6f5e705e1" providerId="ADAL" clId="{00F372C6-341C-4414-8608-C2E379D3EF85}" dt="2018-12-06T19:58:13.286" v="660" actId="5793"/>
          <ac:spMkLst>
            <pc:docMk/>
            <pc:sldMk cId="0" sldId="263"/>
            <ac:spMk id="136" creationId="{00000000-0000-0000-0000-000000000000}"/>
          </ac:spMkLst>
        </pc:spChg>
        <pc:picChg chg="mod">
          <ac:chgData name="Kenneth Latimer" userId="c6ff6fe1-f0a7-4e88-b8a3-b8d6f5e705e1" providerId="ADAL" clId="{00F372C6-341C-4414-8608-C2E379D3EF85}" dt="2018-12-06T19:52:01.795" v="517" actId="14100"/>
          <ac:picMkLst>
            <pc:docMk/>
            <pc:sldMk cId="0" sldId="263"/>
            <ac:picMk id="2" creationId="{00000000-0000-0000-0000-000000000000}"/>
          </ac:picMkLst>
        </pc:picChg>
      </pc:sldChg>
      <pc:sldChg chg="modSp modNotesTx">
        <pc:chgData name="Kenneth Latimer" userId="c6ff6fe1-f0a7-4e88-b8a3-b8d6f5e705e1" providerId="ADAL" clId="{00F372C6-341C-4414-8608-C2E379D3EF85}" dt="2018-12-06T20:04:12.602" v="748" actId="1035"/>
        <pc:sldMkLst>
          <pc:docMk/>
          <pc:sldMk cId="0" sldId="264"/>
        </pc:sldMkLst>
        <pc:picChg chg="mod">
          <ac:chgData name="Kenneth Latimer" userId="c6ff6fe1-f0a7-4e88-b8a3-b8d6f5e705e1" providerId="ADAL" clId="{00F372C6-341C-4414-8608-C2E379D3EF85}" dt="2018-12-06T20:04:12.602" v="748" actId="1035"/>
          <ac:picMkLst>
            <pc:docMk/>
            <pc:sldMk cId="0" sldId="264"/>
            <ac:picMk id="6" creationId="{00000000-0000-0000-0000-000000000000}"/>
          </ac:picMkLst>
        </pc:picChg>
      </pc:sldChg>
      <pc:sldChg chg="modSp">
        <pc:chgData name="Kenneth Latimer" userId="c6ff6fe1-f0a7-4e88-b8a3-b8d6f5e705e1" providerId="ADAL" clId="{00F372C6-341C-4414-8608-C2E379D3EF85}" dt="2018-12-06T19:54:57.542" v="621" actId="20577"/>
        <pc:sldMkLst>
          <pc:docMk/>
          <pc:sldMk cId="0" sldId="265"/>
        </pc:sldMkLst>
        <pc:spChg chg="mod">
          <ac:chgData name="Kenneth Latimer" userId="c6ff6fe1-f0a7-4e88-b8a3-b8d6f5e705e1" providerId="ADAL" clId="{00F372C6-341C-4414-8608-C2E379D3EF85}" dt="2018-12-06T19:54:57.542" v="621" actId="20577"/>
          <ac:spMkLst>
            <pc:docMk/>
            <pc:sldMk cId="0" sldId="265"/>
            <ac:spMk id="155"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 name="Google Shape;6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Presented By: Ray</a:t>
            </a:r>
            <a:endParaRPr/>
          </a:p>
          <a:p>
            <a:pPr marL="0" lvl="0" indent="0" algn="l" rtl="0">
              <a:spcBef>
                <a:spcPts val="0"/>
              </a:spcBef>
              <a:spcAft>
                <a:spcPts val="0"/>
              </a:spcAft>
              <a:buNone/>
            </a:pPr>
            <a:endParaRPr/>
          </a:p>
        </p:txBody>
      </p:sp>
      <p:sp>
        <p:nvSpPr>
          <p:cNvPr id="63" name="Google Shape;63;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3a1424ff7_0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3a1424ff7_0_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Presented by Ken</a:t>
            </a:r>
            <a:endParaRPr dirty="0"/>
          </a:p>
        </p:txBody>
      </p:sp>
      <p:sp>
        <p:nvSpPr>
          <p:cNvPr id="152" name="Google Shape;152;g33a1424ff7_0_8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45d02f8191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g45d02f8191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Calibri"/>
              <a:buNone/>
            </a:pPr>
            <a:endParaRPr/>
          </a:p>
        </p:txBody>
      </p:sp>
      <p:sp>
        <p:nvSpPr>
          <p:cNvPr id="163" name="Google Shape;163;g45d02f8191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48a712e505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48a712e505_3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Presented by Ray</a:t>
            </a:r>
            <a:endParaRPr/>
          </a:p>
        </p:txBody>
      </p:sp>
      <p:sp>
        <p:nvSpPr>
          <p:cNvPr id="72" name="Google Shape;72;g48a712e505_3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48a712e505_3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48a712e505_3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Presented by Hao</a:t>
            </a:r>
            <a:endParaRPr dirty="0"/>
          </a:p>
          <a:p>
            <a:pPr marL="0" lvl="0" indent="0" algn="l" rtl="0">
              <a:spcBef>
                <a:spcPts val="0"/>
              </a:spcBef>
              <a:spcAft>
                <a:spcPts val="0"/>
              </a:spcAft>
              <a:buNone/>
            </a:pPr>
            <a:r>
              <a:rPr lang="en-US" dirty="0"/>
              <a:t>First is from </a:t>
            </a:r>
            <a:r>
              <a:rPr lang="en-US" dirty="0" err="1"/>
              <a:t>UMichi</a:t>
            </a:r>
            <a:r>
              <a:rPr lang="en-US" dirty="0"/>
              <a:t>. And we choose Long-Term Vision and LIDAR Dataset.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Second is staticmap API. For which we can generate a map overlay that provides street and landmark data which can make the meaningless </a:t>
            </a:r>
            <a:r>
              <a:rPr lang="en-US" dirty="0" err="1"/>
              <a:t>gps</a:t>
            </a:r>
            <a:r>
              <a:rPr lang="en-US" dirty="0"/>
              <a:t> more readable.</a:t>
            </a:r>
            <a:endParaRPr dirty="0"/>
          </a:p>
        </p:txBody>
      </p:sp>
      <p:sp>
        <p:nvSpPr>
          <p:cNvPr id="82" name="Google Shape;82;g48a712e505_3_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48a712e505_3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48a712e505_3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US"/>
              <a:t>Presented by Robin</a:t>
            </a:r>
            <a:endParaRPr/>
          </a:p>
        </p:txBody>
      </p:sp>
      <p:sp>
        <p:nvSpPr>
          <p:cNvPr id="94" name="Google Shape;94;g48a712e505_3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8a712e505_3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8a712e505_3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Presented by Robin</a:t>
            </a:r>
            <a:endParaRPr/>
          </a:p>
          <a:p>
            <a:pPr marL="0" lvl="0" indent="0" algn="l" rtl="0">
              <a:spcBef>
                <a:spcPts val="0"/>
              </a:spcBef>
              <a:spcAft>
                <a:spcPts val="0"/>
              </a:spcAft>
              <a:buNone/>
            </a:pPr>
            <a:r>
              <a:rPr lang="en-US"/>
              <a:t>Our data manager is the first step of manipulating the data sets.</a:t>
            </a:r>
            <a:endParaRPr/>
          </a:p>
          <a:p>
            <a:pPr marL="0" lvl="0" indent="0" algn="l" rtl="0">
              <a:spcBef>
                <a:spcPts val="0"/>
              </a:spcBef>
              <a:spcAft>
                <a:spcPts val="0"/>
              </a:spcAft>
              <a:buNone/>
            </a:pPr>
            <a:r>
              <a:rPr lang="en-US"/>
              <a:t>It downloads the robotic datasets including GPS, Hokuyo Lidar data from websites and unzip them. After that we need to filter the GPS data because some of them has nan inside and couldn’t be use for trajecting the robot location.Next we transfer the original GPS data which is in the radius magnitude in to longitude and latitude. This is for the static map plotting.  Finally we will handle the binary file generated by the Lidar data and show several scans of the sensor. </a:t>
            </a:r>
            <a:endParaRPr/>
          </a:p>
        </p:txBody>
      </p:sp>
      <p:sp>
        <p:nvSpPr>
          <p:cNvPr id="103" name="Google Shape;103;g48a712e505_3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48a712e505_3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48a712e505_3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Presented by Hao</a:t>
            </a:r>
            <a:endParaRPr/>
          </a:p>
          <a:p>
            <a:pPr marL="0" lvl="0" indent="0" algn="l" rtl="0">
              <a:spcBef>
                <a:spcPts val="0"/>
              </a:spcBef>
              <a:spcAft>
                <a:spcPts val="0"/>
              </a:spcAft>
              <a:buNone/>
            </a:pPr>
            <a:r>
              <a:rPr lang="en-US"/>
              <a:t>-The reason to subsample GPS data is that the dataset is too large, and the time interval is very small, there is no need to enlarge the workload of computing.</a:t>
            </a:r>
            <a:endParaRPr/>
          </a:p>
          <a:p>
            <a:pPr marL="0" lvl="0" indent="0" algn="l" rtl="0">
              <a:spcBef>
                <a:spcPts val="0"/>
              </a:spcBef>
              <a:spcAft>
                <a:spcPts val="0"/>
              </a:spcAft>
              <a:buNone/>
            </a:pPr>
            <a:r>
              <a:rPr lang="en-US"/>
              <a:t>-Mention how applying the map overlay provides familiar, real-world context for the data. For instance, in our program, we overlay gps data on a map. The map contextualizes the data by providing references for landmarks, street names and other geographic references.</a:t>
            </a:r>
            <a:endParaRPr/>
          </a:p>
        </p:txBody>
      </p:sp>
      <p:sp>
        <p:nvSpPr>
          <p:cNvPr id="113" name="Google Shape;113;g48a712e505_3_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48a712e505_3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48a712e505_3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1371600" lvl="0" indent="0" algn="l" rtl="0">
              <a:lnSpc>
                <a:spcPct val="90000"/>
              </a:lnSpc>
              <a:spcBef>
                <a:spcPts val="500"/>
              </a:spcBef>
              <a:spcAft>
                <a:spcPts val="0"/>
              </a:spcAft>
              <a:buNone/>
            </a:pPr>
            <a:r>
              <a:rPr lang="en-US">
                <a:solidFill>
                  <a:srgbClr val="000000"/>
                </a:solidFill>
              </a:rPr>
              <a:t>Presented by Ray:</a:t>
            </a:r>
            <a:endParaRPr>
              <a:solidFill>
                <a:srgbClr val="000000"/>
              </a:solidFill>
            </a:endParaRPr>
          </a:p>
          <a:p>
            <a:pPr marL="1371600" lvl="0" indent="0" algn="l" rtl="0">
              <a:lnSpc>
                <a:spcPct val="90000"/>
              </a:lnSpc>
              <a:spcBef>
                <a:spcPts val="2100"/>
              </a:spcBef>
              <a:spcAft>
                <a:spcPts val="0"/>
              </a:spcAft>
              <a:buNone/>
            </a:pPr>
            <a:r>
              <a:rPr lang="en-US">
                <a:solidFill>
                  <a:srgbClr val="000000"/>
                </a:solidFill>
              </a:rPr>
              <a:t>By taking successive lidar scans and calculating the differences between points, the robot position and orientation (pose) can be backed out from the natural misalignment of points that occurs when recording lidar scans from a moving robot</a:t>
            </a:r>
            <a:endParaRPr>
              <a:solidFill>
                <a:srgbClr val="000000"/>
              </a:solidFill>
            </a:endParaRPr>
          </a:p>
          <a:p>
            <a:pPr marL="0" lvl="0" indent="0" algn="l" rtl="0">
              <a:spcBef>
                <a:spcPts val="2100"/>
              </a:spcBef>
              <a:spcAft>
                <a:spcPts val="0"/>
              </a:spcAft>
              <a:buNone/>
            </a:pPr>
            <a:endParaRPr>
              <a:solidFill>
                <a:srgbClr val="000000"/>
              </a:solidFill>
            </a:endParaRPr>
          </a:p>
        </p:txBody>
      </p:sp>
      <p:sp>
        <p:nvSpPr>
          <p:cNvPr id="123" name="Google Shape;123;g48a712e505_3_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48a712e505_3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48a712e505_3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Presented by Ken</a:t>
            </a:r>
            <a:endParaRPr dirty="0"/>
          </a:p>
        </p:txBody>
      </p:sp>
      <p:sp>
        <p:nvSpPr>
          <p:cNvPr id="133" name="Google Shape;133;g48a712e505_3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Presented by Ken </a:t>
            </a:r>
          </a:p>
          <a:p>
            <a:pPr marL="0" lvl="0" indent="0" algn="l" rtl="0">
              <a:spcBef>
                <a:spcPts val="0"/>
              </a:spcBef>
              <a:spcAft>
                <a:spcPts val="0"/>
              </a:spcAft>
              <a:buNone/>
            </a:pPr>
            <a:endParaRPr lang="en-US" dirty="0"/>
          </a:p>
          <a:p>
            <a:pPr marL="171450" lvl="0" indent="-171450" algn="l" rtl="0">
              <a:spcBef>
                <a:spcPts val="0"/>
              </a:spcBef>
              <a:spcAft>
                <a:spcPts val="0"/>
              </a:spcAft>
              <a:buFontTx/>
              <a:buChar char="-"/>
            </a:pPr>
            <a:r>
              <a:rPr lang="en-US" dirty="0"/>
              <a:t>Status bar shows “Ready”</a:t>
            </a:r>
          </a:p>
          <a:p>
            <a:pPr marL="171450" lvl="0" indent="-171450" algn="l" rtl="0">
              <a:spcBef>
                <a:spcPts val="0"/>
              </a:spcBef>
              <a:spcAft>
                <a:spcPts val="0"/>
              </a:spcAft>
              <a:buFontTx/>
              <a:buChar char="-"/>
            </a:pPr>
            <a:r>
              <a:rPr lang="en-US" dirty="0"/>
              <a:t>Load Data pressed – status shows data is ready</a:t>
            </a:r>
          </a:p>
          <a:p>
            <a:pPr marL="171450" lvl="0" indent="-171450" algn="l" rtl="0">
              <a:spcBef>
                <a:spcPts val="0"/>
              </a:spcBef>
              <a:spcAft>
                <a:spcPts val="0"/>
              </a:spcAft>
              <a:buFontTx/>
              <a:buChar char="-"/>
            </a:pPr>
            <a:r>
              <a:rPr lang="en-US" dirty="0"/>
              <a:t>Slider for controlling the </a:t>
            </a:r>
            <a:r>
              <a:rPr lang="en-US" dirty="0" err="1"/>
              <a:t>gps</a:t>
            </a:r>
            <a:r>
              <a:rPr lang="en-US" dirty="0"/>
              <a:t> data – disabled until the On button is pressed.</a:t>
            </a:r>
          </a:p>
          <a:p>
            <a:pPr marL="171450" lvl="0" indent="-171450" algn="l" rtl="0">
              <a:spcBef>
                <a:spcPts val="0"/>
              </a:spcBef>
              <a:spcAft>
                <a:spcPts val="0"/>
              </a:spcAft>
              <a:buFontTx/>
              <a:buChar char="-"/>
            </a:pPr>
            <a:r>
              <a:rPr lang="en-US" dirty="0"/>
              <a:t>Map Control On – map from the staticmap API is shown in the matplotlib window</a:t>
            </a:r>
          </a:p>
          <a:p>
            <a:pPr marL="171450" lvl="0" indent="-171450" algn="l" rtl="0">
              <a:spcBef>
                <a:spcPts val="0"/>
              </a:spcBef>
              <a:spcAft>
                <a:spcPts val="0"/>
              </a:spcAft>
              <a:buFontTx/>
              <a:buChar char="-"/>
            </a:pPr>
            <a:r>
              <a:rPr lang="en-US" dirty="0"/>
              <a:t>GPS Control On – loads GPS data into the matplotlib window</a:t>
            </a:r>
          </a:p>
          <a:p>
            <a:pPr marL="171450" lvl="0" indent="-171450" algn="l" rtl="0">
              <a:spcBef>
                <a:spcPts val="0"/>
              </a:spcBef>
              <a:spcAft>
                <a:spcPts val="0"/>
              </a:spcAft>
              <a:buFontTx/>
              <a:buChar char="-"/>
            </a:pPr>
            <a:r>
              <a:rPr lang="en-US" dirty="0"/>
              <a:t>Slider ranges from 0 to 100 percent, so the user can select where to view the robot along its journey.</a:t>
            </a:r>
          </a:p>
          <a:p>
            <a:pPr marL="171450" lvl="0" indent="-171450" algn="l" rtl="0">
              <a:spcBef>
                <a:spcPts val="0"/>
              </a:spcBef>
              <a:spcAft>
                <a:spcPts val="0"/>
              </a:spcAft>
              <a:buFontTx/>
              <a:buChar char="-"/>
            </a:pPr>
            <a:endParaRPr dirty="0"/>
          </a:p>
        </p:txBody>
      </p:sp>
      <p:sp>
        <p:nvSpPr>
          <p:cNvPr id="144" name="Google Shape;144;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415611" y="992767"/>
            <a:ext cx="11360700" cy="2736900"/>
          </a:xfrm>
          <a:prstGeom prst="rect">
            <a:avLst/>
          </a:prstGeom>
        </p:spPr>
        <p:txBody>
          <a:bodyPr spcFirstLastPara="1" wrap="square" lIns="121900" tIns="121900" rIns="121900" bIns="121900" anchor="b" anchorCtr="0"/>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a:endParaRPr/>
          </a:p>
        </p:txBody>
      </p:sp>
      <p:sp>
        <p:nvSpPr>
          <p:cNvPr id="15" name="Google Shape;15;p2"/>
          <p:cNvSpPr txBox="1">
            <a:spLocks noGrp="1"/>
          </p:cNvSpPr>
          <p:nvPr>
            <p:ph type="subTitle" idx="1"/>
          </p:nvPr>
        </p:nvSpPr>
        <p:spPr>
          <a:xfrm>
            <a:off x="415600" y="3778833"/>
            <a:ext cx="11360700" cy="1056900"/>
          </a:xfrm>
          <a:prstGeom prst="rect">
            <a:avLst/>
          </a:prstGeom>
        </p:spPr>
        <p:txBody>
          <a:bodyPr spcFirstLastPara="1" wrap="square" lIns="121900" tIns="121900" rIns="121900" bIns="121900" anchor="t" anchorCtr="0"/>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6" name="Google Shape;16;p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415600" y="1474833"/>
            <a:ext cx="11360700" cy="2618100"/>
          </a:xfrm>
          <a:prstGeom prst="rect">
            <a:avLst/>
          </a:prstGeom>
        </p:spPr>
        <p:txBody>
          <a:bodyPr spcFirstLastPara="1" wrap="square" lIns="121900" tIns="121900" rIns="121900" bIns="121900" anchor="b" anchorCtr="0"/>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50" name="Google Shape;50;p11"/>
          <p:cNvSpPr txBox="1">
            <a:spLocks noGrp="1"/>
          </p:cNvSpPr>
          <p:nvPr>
            <p:ph type="body" idx="1"/>
          </p:nvPr>
        </p:nvSpPr>
        <p:spPr>
          <a:xfrm>
            <a:off x="415600" y="4202967"/>
            <a:ext cx="11360700" cy="1734300"/>
          </a:xfrm>
          <a:prstGeom prst="rect">
            <a:avLst/>
          </a:prstGeom>
        </p:spPr>
        <p:txBody>
          <a:bodyPr spcFirstLastPara="1" wrap="square" lIns="121900" tIns="121900" rIns="121900" bIns="121900" anchor="t" anchorCtr="0"/>
          <a:lstStyle>
            <a:lvl1pPr marL="457200" lvl="0" indent="-381000" algn="ctr">
              <a:spcBef>
                <a:spcPts val="0"/>
              </a:spcBef>
              <a:spcAft>
                <a:spcPts val="0"/>
              </a:spcAft>
              <a:buSzPts val="24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sp>
        <p:nvSpPr>
          <p:cNvPr id="51" name="Google Shape;51;p1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4"/>
        <p:cNvGrpSpPr/>
        <p:nvPr/>
      </p:nvGrpSpPr>
      <p:grpSpPr>
        <a:xfrm>
          <a:off x="0" y="0"/>
          <a:ext cx="0" cy="0"/>
          <a:chOff x="0" y="0"/>
          <a:chExt cx="0" cy="0"/>
        </a:xfrm>
      </p:grpSpPr>
      <p:sp>
        <p:nvSpPr>
          <p:cNvPr id="55" name="Google Shape;55;p1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56" name="Google Shape;56;p1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2100"/>
              </a:spcBef>
              <a:spcAft>
                <a:spcPts val="0"/>
              </a:spcAft>
              <a:buClr>
                <a:schemeClr val="dk1"/>
              </a:buClr>
              <a:buSzPts val="1800"/>
              <a:buChar char="○"/>
              <a:defRPr/>
            </a:lvl2pPr>
            <a:lvl3pPr marL="1371600" lvl="2" indent="-342900" algn="l" rtl="0">
              <a:lnSpc>
                <a:spcPct val="90000"/>
              </a:lnSpc>
              <a:spcBef>
                <a:spcPts val="2100"/>
              </a:spcBef>
              <a:spcAft>
                <a:spcPts val="0"/>
              </a:spcAft>
              <a:buClr>
                <a:schemeClr val="dk1"/>
              </a:buClr>
              <a:buSzPts val="1800"/>
              <a:buChar char="■"/>
              <a:defRPr/>
            </a:lvl3pPr>
            <a:lvl4pPr marL="1828800" lvl="3" indent="-342900" algn="l" rtl="0">
              <a:lnSpc>
                <a:spcPct val="90000"/>
              </a:lnSpc>
              <a:spcBef>
                <a:spcPts val="2100"/>
              </a:spcBef>
              <a:spcAft>
                <a:spcPts val="0"/>
              </a:spcAft>
              <a:buClr>
                <a:schemeClr val="dk1"/>
              </a:buClr>
              <a:buSzPts val="1800"/>
              <a:buChar char="●"/>
              <a:defRPr/>
            </a:lvl4pPr>
            <a:lvl5pPr marL="2286000" lvl="4" indent="-342900" algn="l" rtl="0">
              <a:lnSpc>
                <a:spcPct val="90000"/>
              </a:lnSpc>
              <a:spcBef>
                <a:spcPts val="2100"/>
              </a:spcBef>
              <a:spcAft>
                <a:spcPts val="0"/>
              </a:spcAft>
              <a:buClr>
                <a:schemeClr val="dk1"/>
              </a:buClr>
              <a:buSzPts val="1800"/>
              <a:buChar char="○"/>
              <a:defRPr/>
            </a:lvl5pPr>
            <a:lvl6pPr marL="2743200" lvl="5" indent="-342900" algn="l" rtl="0">
              <a:lnSpc>
                <a:spcPct val="90000"/>
              </a:lnSpc>
              <a:spcBef>
                <a:spcPts val="2100"/>
              </a:spcBef>
              <a:spcAft>
                <a:spcPts val="0"/>
              </a:spcAft>
              <a:buClr>
                <a:schemeClr val="dk1"/>
              </a:buClr>
              <a:buSzPts val="1800"/>
              <a:buChar char="■"/>
              <a:defRPr/>
            </a:lvl6pPr>
            <a:lvl7pPr marL="3200400" lvl="6" indent="-342900" algn="l" rtl="0">
              <a:lnSpc>
                <a:spcPct val="90000"/>
              </a:lnSpc>
              <a:spcBef>
                <a:spcPts val="2100"/>
              </a:spcBef>
              <a:spcAft>
                <a:spcPts val="0"/>
              </a:spcAft>
              <a:buClr>
                <a:schemeClr val="dk1"/>
              </a:buClr>
              <a:buSzPts val="1800"/>
              <a:buChar char="●"/>
              <a:defRPr/>
            </a:lvl7pPr>
            <a:lvl8pPr marL="3657600" lvl="7" indent="-342900" algn="l" rtl="0">
              <a:lnSpc>
                <a:spcPct val="90000"/>
              </a:lnSpc>
              <a:spcBef>
                <a:spcPts val="2100"/>
              </a:spcBef>
              <a:spcAft>
                <a:spcPts val="0"/>
              </a:spcAft>
              <a:buClr>
                <a:schemeClr val="dk1"/>
              </a:buClr>
              <a:buSzPts val="1800"/>
              <a:buChar char="○"/>
              <a:defRPr/>
            </a:lvl8pPr>
            <a:lvl9pPr marL="4114800" lvl="8" indent="-342900" algn="l" rtl="0">
              <a:lnSpc>
                <a:spcPct val="90000"/>
              </a:lnSpc>
              <a:spcBef>
                <a:spcPts val="2100"/>
              </a:spcBef>
              <a:spcAft>
                <a:spcPts val="2100"/>
              </a:spcAft>
              <a:buClr>
                <a:schemeClr val="dk1"/>
              </a:buClr>
              <a:buSzPts val="1800"/>
              <a:buChar char="■"/>
              <a:defRPr/>
            </a:lvl9pPr>
          </a:lstStyle>
          <a:p>
            <a:endParaRPr/>
          </a:p>
        </p:txBody>
      </p:sp>
      <p:sp>
        <p:nvSpPr>
          <p:cNvPr id="57" name="Google Shape;57;p1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8" name="Google Shape;58;p1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9" name="Google Shape;59;p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415600" y="2867800"/>
            <a:ext cx="11360700" cy="1122300"/>
          </a:xfrm>
          <a:prstGeom prst="rect">
            <a:avLst/>
          </a:prstGeom>
        </p:spPr>
        <p:txBody>
          <a:bodyPr spcFirstLastPara="1" wrap="square" lIns="121900" tIns="121900" rIns="121900" bIns="121900" anchor="ctr" anchorCtr="0"/>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2" name="Google Shape;22;p4"/>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lstStyle>
            <a:lvl1pPr marL="457200" lvl="0" indent="-381000">
              <a:spcBef>
                <a:spcPts val="0"/>
              </a:spcBef>
              <a:spcAft>
                <a:spcPts val="0"/>
              </a:spcAft>
              <a:buSzPts val="24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23" name="Google Shape;23;p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6" name="Google Shape;26;p5"/>
          <p:cNvSpPr txBox="1">
            <a:spLocks noGrp="1"/>
          </p:cNvSpPr>
          <p:nvPr>
            <p:ph type="body" idx="1"/>
          </p:nvPr>
        </p:nvSpPr>
        <p:spPr>
          <a:xfrm>
            <a:off x="415600" y="1536633"/>
            <a:ext cx="5333100" cy="4555200"/>
          </a:xfrm>
          <a:prstGeom prst="rect">
            <a:avLst/>
          </a:prstGeom>
        </p:spPr>
        <p:txBody>
          <a:bodyPr spcFirstLastPara="1" wrap="square" lIns="121900" tIns="121900" rIns="121900" bIns="121900" anchor="t" anchorCtr="0"/>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7" name="Google Shape;27;p5"/>
          <p:cNvSpPr txBox="1">
            <a:spLocks noGrp="1"/>
          </p:cNvSpPr>
          <p:nvPr>
            <p:ph type="body" idx="2"/>
          </p:nvPr>
        </p:nvSpPr>
        <p:spPr>
          <a:xfrm>
            <a:off x="6443200" y="1536633"/>
            <a:ext cx="5333100" cy="4555200"/>
          </a:xfrm>
          <a:prstGeom prst="rect">
            <a:avLst/>
          </a:prstGeom>
        </p:spPr>
        <p:txBody>
          <a:bodyPr spcFirstLastPara="1" wrap="square" lIns="121900" tIns="121900" rIns="121900" bIns="121900" anchor="t" anchorCtr="0"/>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8" name="Google Shape;28;p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31" name="Google Shape;31;p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34" name="Google Shape;34;p7"/>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35" name="Google Shape;35;p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653667" y="600200"/>
            <a:ext cx="8490300" cy="5454300"/>
          </a:xfrm>
          <a:prstGeom prst="rect">
            <a:avLst/>
          </a:prstGeom>
        </p:spPr>
        <p:txBody>
          <a:bodyPr spcFirstLastPara="1" wrap="square" lIns="121900" tIns="121900" rIns="121900" bIns="121900" anchor="ctr" anchorCtr="0"/>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38" name="Google Shape;38;p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6096000" y="33"/>
            <a:ext cx="60960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1" name="Google Shape;41;p9"/>
          <p:cNvSpPr txBox="1">
            <a:spLocks noGrp="1"/>
          </p:cNvSpPr>
          <p:nvPr>
            <p:ph type="title"/>
          </p:nvPr>
        </p:nvSpPr>
        <p:spPr>
          <a:xfrm>
            <a:off x="354000" y="1644233"/>
            <a:ext cx="5393700" cy="1976400"/>
          </a:xfrm>
          <a:prstGeom prst="rect">
            <a:avLst/>
          </a:prstGeom>
        </p:spPr>
        <p:txBody>
          <a:bodyPr spcFirstLastPara="1" wrap="square" lIns="121900" tIns="121900" rIns="121900" bIns="121900" anchor="b" anchorCtr="0"/>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42" name="Google Shape;42;p9"/>
          <p:cNvSpPr txBox="1">
            <a:spLocks noGrp="1"/>
          </p:cNvSpPr>
          <p:nvPr>
            <p:ph type="subTitle" idx="1"/>
          </p:nvPr>
        </p:nvSpPr>
        <p:spPr>
          <a:xfrm>
            <a:off x="354000" y="3737433"/>
            <a:ext cx="5393700" cy="1646700"/>
          </a:xfrm>
          <a:prstGeom prst="rect">
            <a:avLst/>
          </a:prstGeom>
        </p:spPr>
        <p:txBody>
          <a:bodyPr spcFirstLastPara="1" wrap="square" lIns="121900" tIns="121900" rIns="121900" bIns="121900"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3" name="Google Shape;43;p9"/>
          <p:cNvSpPr txBox="1">
            <a:spLocks noGrp="1"/>
          </p:cNvSpPr>
          <p:nvPr>
            <p:ph type="body" idx="2"/>
          </p:nvPr>
        </p:nvSpPr>
        <p:spPr>
          <a:xfrm>
            <a:off x="6586000" y="965600"/>
            <a:ext cx="5115900" cy="4926900"/>
          </a:xfrm>
          <a:prstGeom prst="rect">
            <a:avLst/>
          </a:prstGeom>
        </p:spPr>
        <p:txBody>
          <a:bodyPr spcFirstLastPara="1" wrap="square" lIns="121900" tIns="121900" rIns="121900" bIns="121900" anchor="ctr" anchorCtr="0"/>
          <a:lstStyle>
            <a:lvl1pPr marL="457200" lvl="0" indent="-381000">
              <a:spcBef>
                <a:spcPts val="0"/>
              </a:spcBef>
              <a:spcAft>
                <a:spcPts val="0"/>
              </a:spcAft>
              <a:buClr>
                <a:schemeClr val="dk1"/>
              </a:buClr>
              <a:buSzPts val="2400"/>
              <a:buChar char="●"/>
              <a:defRPr>
                <a:solidFill>
                  <a:schemeClr val="dk1"/>
                </a:solidFill>
              </a:defRPr>
            </a:lvl1pPr>
            <a:lvl2pPr marL="914400" lvl="1" indent="-349250">
              <a:spcBef>
                <a:spcPts val="2100"/>
              </a:spcBef>
              <a:spcAft>
                <a:spcPts val="0"/>
              </a:spcAft>
              <a:buClr>
                <a:schemeClr val="dk1"/>
              </a:buClr>
              <a:buSzPts val="1900"/>
              <a:buChar char="○"/>
              <a:defRPr>
                <a:solidFill>
                  <a:schemeClr val="dk1"/>
                </a:solidFill>
              </a:defRPr>
            </a:lvl2pPr>
            <a:lvl3pPr marL="1371600" lvl="2" indent="-349250">
              <a:spcBef>
                <a:spcPts val="2100"/>
              </a:spcBef>
              <a:spcAft>
                <a:spcPts val="0"/>
              </a:spcAft>
              <a:buClr>
                <a:schemeClr val="dk1"/>
              </a:buClr>
              <a:buSzPts val="1900"/>
              <a:buChar char="■"/>
              <a:defRPr>
                <a:solidFill>
                  <a:schemeClr val="dk1"/>
                </a:solidFill>
              </a:defRPr>
            </a:lvl3pPr>
            <a:lvl4pPr marL="1828800" lvl="3" indent="-349250">
              <a:spcBef>
                <a:spcPts val="2100"/>
              </a:spcBef>
              <a:spcAft>
                <a:spcPts val="0"/>
              </a:spcAft>
              <a:buClr>
                <a:schemeClr val="dk1"/>
              </a:buClr>
              <a:buSzPts val="1900"/>
              <a:buChar char="●"/>
              <a:defRPr>
                <a:solidFill>
                  <a:schemeClr val="dk1"/>
                </a:solidFill>
              </a:defRPr>
            </a:lvl4pPr>
            <a:lvl5pPr marL="2286000" lvl="4" indent="-349250">
              <a:spcBef>
                <a:spcPts val="2100"/>
              </a:spcBef>
              <a:spcAft>
                <a:spcPts val="0"/>
              </a:spcAft>
              <a:buClr>
                <a:schemeClr val="dk1"/>
              </a:buClr>
              <a:buSzPts val="1900"/>
              <a:buChar char="○"/>
              <a:defRPr>
                <a:solidFill>
                  <a:schemeClr val="dk1"/>
                </a:solidFill>
              </a:defRPr>
            </a:lvl5pPr>
            <a:lvl6pPr marL="2743200" lvl="5" indent="-349250">
              <a:spcBef>
                <a:spcPts val="2100"/>
              </a:spcBef>
              <a:spcAft>
                <a:spcPts val="0"/>
              </a:spcAft>
              <a:buClr>
                <a:schemeClr val="dk1"/>
              </a:buClr>
              <a:buSzPts val="1900"/>
              <a:buChar char="■"/>
              <a:defRPr>
                <a:solidFill>
                  <a:schemeClr val="dk1"/>
                </a:solidFill>
              </a:defRPr>
            </a:lvl6pPr>
            <a:lvl7pPr marL="3200400" lvl="6" indent="-349250">
              <a:spcBef>
                <a:spcPts val="2100"/>
              </a:spcBef>
              <a:spcAft>
                <a:spcPts val="0"/>
              </a:spcAft>
              <a:buClr>
                <a:schemeClr val="dk1"/>
              </a:buClr>
              <a:buSzPts val="1900"/>
              <a:buChar char="●"/>
              <a:defRPr>
                <a:solidFill>
                  <a:schemeClr val="dk1"/>
                </a:solidFill>
              </a:defRPr>
            </a:lvl7pPr>
            <a:lvl8pPr marL="3657600" lvl="7" indent="-349250">
              <a:spcBef>
                <a:spcPts val="2100"/>
              </a:spcBef>
              <a:spcAft>
                <a:spcPts val="0"/>
              </a:spcAft>
              <a:buClr>
                <a:schemeClr val="dk1"/>
              </a:buClr>
              <a:buSzPts val="1900"/>
              <a:buChar char="○"/>
              <a:defRPr>
                <a:solidFill>
                  <a:schemeClr val="dk1"/>
                </a:solidFill>
              </a:defRPr>
            </a:lvl8pPr>
            <a:lvl9pPr marL="4114800" lvl="8" indent="-349250">
              <a:spcBef>
                <a:spcPts val="2100"/>
              </a:spcBef>
              <a:spcAft>
                <a:spcPts val="2100"/>
              </a:spcAft>
              <a:buClr>
                <a:schemeClr val="dk1"/>
              </a:buClr>
              <a:buSzPts val="1900"/>
              <a:buChar char="■"/>
              <a:defRPr>
                <a:solidFill>
                  <a:schemeClr val="dk1"/>
                </a:solidFill>
              </a:defRPr>
            </a:lvl9pPr>
          </a:lstStyle>
          <a:p>
            <a:endParaRPr/>
          </a:p>
        </p:txBody>
      </p:sp>
      <p:sp>
        <p:nvSpPr>
          <p:cNvPr id="44" name="Google Shape;44;p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lstStyle>
            <a:lvl1pPr marL="457200" lvl="0" indent="-228600">
              <a:lnSpc>
                <a:spcPct val="100000"/>
              </a:lnSpc>
              <a:spcBef>
                <a:spcPts val="0"/>
              </a:spcBef>
              <a:spcAft>
                <a:spcPts val="0"/>
              </a:spcAft>
              <a:buSzPts val="2400"/>
              <a:buNone/>
              <a:defRPr/>
            </a:lvl1pPr>
          </a:lstStyle>
          <a:p>
            <a:endParaRPr/>
          </a:p>
        </p:txBody>
      </p:sp>
      <p:sp>
        <p:nvSpPr>
          <p:cNvPr id="47" name="Google Shape;47;p1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a:p>
        </p:txBody>
      </p:sp>
      <p:sp>
        <p:nvSpPr>
          <p:cNvPr id="11" name="Google Shape;11;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lstStyle>
            <a:lvl1pPr marL="457200" lvl="0" indent="-381000">
              <a:lnSpc>
                <a:spcPct val="115000"/>
              </a:lnSpc>
              <a:spcBef>
                <a:spcPts val="0"/>
              </a:spcBef>
              <a:spcAft>
                <a:spcPts val="0"/>
              </a:spcAft>
              <a:buClr>
                <a:schemeClr val="lt2"/>
              </a:buClr>
              <a:buSzPts val="2400"/>
              <a:buChar char="●"/>
              <a:defRPr sz="2400">
                <a:solidFill>
                  <a:schemeClr val="lt2"/>
                </a:solidFill>
              </a:defRPr>
            </a:lvl1pPr>
            <a:lvl2pPr marL="914400" lvl="1" indent="-349250">
              <a:lnSpc>
                <a:spcPct val="115000"/>
              </a:lnSpc>
              <a:spcBef>
                <a:spcPts val="2100"/>
              </a:spcBef>
              <a:spcAft>
                <a:spcPts val="0"/>
              </a:spcAft>
              <a:buClr>
                <a:schemeClr val="lt2"/>
              </a:buClr>
              <a:buSzPts val="1900"/>
              <a:buChar char="○"/>
              <a:defRPr sz="1900">
                <a:solidFill>
                  <a:schemeClr val="lt2"/>
                </a:solidFill>
              </a:defRPr>
            </a:lvl2pPr>
            <a:lvl3pPr marL="1371600" lvl="2" indent="-349250">
              <a:lnSpc>
                <a:spcPct val="115000"/>
              </a:lnSpc>
              <a:spcBef>
                <a:spcPts val="2100"/>
              </a:spcBef>
              <a:spcAft>
                <a:spcPts val="0"/>
              </a:spcAft>
              <a:buClr>
                <a:schemeClr val="lt2"/>
              </a:buClr>
              <a:buSzPts val="1900"/>
              <a:buChar char="■"/>
              <a:defRPr sz="1900">
                <a:solidFill>
                  <a:schemeClr val="lt2"/>
                </a:solidFill>
              </a:defRPr>
            </a:lvl3pPr>
            <a:lvl4pPr marL="1828800" lvl="3" indent="-349250">
              <a:lnSpc>
                <a:spcPct val="115000"/>
              </a:lnSpc>
              <a:spcBef>
                <a:spcPts val="2100"/>
              </a:spcBef>
              <a:spcAft>
                <a:spcPts val="0"/>
              </a:spcAft>
              <a:buClr>
                <a:schemeClr val="lt2"/>
              </a:buClr>
              <a:buSzPts val="1900"/>
              <a:buChar char="●"/>
              <a:defRPr sz="1900">
                <a:solidFill>
                  <a:schemeClr val="lt2"/>
                </a:solidFill>
              </a:defRPr>
            </a:lvl4pPr>
            <a:lvl5pPr marL="2286000" lvl="4" indent="-349250">
              <a:lnSpc>
                <a:spcPct val="115000"/>
              </a:lnSpc>
              <a:spcBef>
                <a:spcPts val="2100"/>
              </a:spcBef>
              <a:spcAft>
                <a:spcPts val="0"/>
              </a:spcAft>
              <a:buClr>
                <a:schemeClr val="lt2"/>
              </a:buClr>
              <a:buSzPts val="1900"/>
              <a:buChar char="○"/>
              <a:defRPr sz="1900">
                <a:solidFill>
                  <a:schemeClr val="lt2"/>
                </a:solidFill>
              </a:defRPr>
            </a:lvl5pPr>
            <a:lvl6pPr marL="2743200" lvl="5" indent="-349250">
              <a:lnSpc>
                <a:spcPct val="115000"/>
              </a:lnSpc>
              <a:spcBef>
                <a:spcPts val="2100"/>
              </a:spcBef>
              <a:spcAft>
                <a:spcPts val="0"/>
              </a:spcAft>
              <a:buClr>
                <a:schemeClr val="lt2"/>
              </a:buClr>
              <a:buSzPts val="1900"/>
              <a:buChar char="■"/>
              <a:defRPr sz="1900">
                <a:solidFill>
                  <a:schemeClr val="lt2"/>
                </a:solidFill>
              </a:defRPr>
            </a:lvl6pPr>
            <a:lvl7pPr marL="3200400" lvl="6" indent="-349250">
              <a:lnSpc>
                <a:spcPct val="115000"/>
              </a:lnSpc>
              <a:spcBef>
                <a:spcPts val="2100"/>
              </a:spcBef>
              <a:spcAft>
                <a:spcPts val="0"/>
              </a:spcAft>
              <a:buClr>
                <a:schemeClr val="lt2"/>
              </a:buClr>
              <a:buSzPts val="1900"/>
              <a:buChar char="●"/>
              <a:defRPr sz="1900">
                <a:solidFill>
                  <a:schemeClr val="lt2"/>
                </a:solidFill>
              </a:defRPr>
            </a:lvl7pPr>
            <a:lvl8pPr marL="3657600" lvl="7" indent="-349250">
              <a:lnSpc>
                <a:spcPct val="115000"/>
              </a:lnSpc>
              <a:spcBef>
                <a:spcPts val="2100"/>
              </a:spcBef>
              <a:spcAft>
                <a:spcPts val="0"/>
              </a:spcAft>
              <a:buClr>
                <a:schemeClr val="lt2"/>
              </a:buClr>
              <a:buSzPts val="1900"/>
              <a:buChar char="○"/>
              <a:defRPr sz="1900">
                <a:solidFill>
                  <a:schemeClr val="lt2"/>
                </a:solidFill>
              </a:defRPr>
            </a:lvl8pPr>
            <a:lvl9pPr marL="4114800" lvl="8" indent="-349250">
              <a:lnSpc>
                <a:spcPct val="115000"/>
              </a:lnSpc>
              <a:spcBef>
                <a:spcPts val="2100"/>
              </a:spcBef>
              <a:spcAft>
                <a:spcPts val="2100"/>
              </a:spcAft>
              <a:buClr>
                <a:schemeClr val="lt2"/>
              </a:buClr>
              <a:buSzPts val="1900"/>
              <a:buChar char="■"/>
              <a:defRPr sz="1900">
                <a:solidFill>
                  <a:schemeClr val="lt2"/>
                </a:solidFill>
              </a:defRPr>
            </a:lvl9pPr>
          </a:lstStyle>
          <a:p>
            <a:endParaRPr/>
          </a:p>
        </p:txBody>
      </p:sp>
      <p:sp>
        <p:nvSpPr>
          <p:cNvPr id="12" name="Google Shape;12;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lt2"/>
                </a:solidFill>
              </a:defRPr>
            </a:lvl1pPr>
            <a:lvl2pPr lvl="1" algn="r">
              <a:buNone/>
              <a:defRPr sz="1300">
                <a:solidFill>
                  <a:schemeClr val="lt2"/>
                </a:solidFill>
              </a:defRPr>
            </a:lvl2pPr>
            <a:lvl3pPr lvl="2" algn="r">
              <a:buNone/>
              <a:defRPr sz="1300">
                <a:solidFill>
                  <a:schemeClr val="lt2"/>
                </a:solidFill>
              </a:defRPr>
            </a:lvl3pPr>
            <a:lvl4pPr lvl="3" algn="r">
              <a:buNone/>
              <a:defRPr sz="1300">
                <a:solidFill>
                  <a:schemeClr val="lt2"/>
                </a:solidFill>
              </a:defRPr>
            </a:lvl4pPr>
            <a:lvl5pPr lvl="4" algn="r">
              <a:buNone/>
              <a:defRPr sz="1300">
                <a:solidFill>
                  <a:schemeClr val="lt2"/>
                </a:solidFill>
              </a:defRPr>
            </a:lvl5pPr>
            <a:lvl6pPr lvl="5" algn="r">
              <a:buNone/>
              <a:defRPr sz="1300">
                <a:solidFill>
                  <a:schemeClr val="lt2"/>
                </a:solidFill>
              </a:defRPr>
            </a:lvl6pPr>
            <a:lvl7pPr lvl="6" algn="r">
              <a:buNone/>
              <a:defRPr sz="1300">
                <a:solidFill>
                  <a:schemeClr val="lt2"/>
                </a:solidFill>
              </a:defRPr>
            </a:lvl7pPr>
            <a:lvl8pPr lvl="7" algn="r">
              <a:buNone/>
              <a:defRPr sz="1300">
                <a:solidFill>
                  <a:schemeClr val="lt2"/>
                </a:solidFill>
              </a:defRPr>
            </a:lvl8pPr>
            <a:lvl9pPr lvl="8" algn="r">
              <a:buNone/>
              <a:defRPr sz="1300">
                <a:solidFill>
                  <a:schemeClr val="lt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6.gif"/></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707900" y="2333850"/>
            <a:ext cx="10385100" cy="2190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Calibri"/>
              <a:buNone/>
            </a:pPr>
            <a:r>
              <a:rPr lang="en-US" sz="6000"/>
              <a:t>Robot Data Visualization </a:t>
            </a:r>
            <a:br>
              <a:rPr lang="en-US" sz="6000"/>
            </a:br>
            <a:endParaRPr sz="6000"/>
          </a:p>
        </p:txBody>
      </p:sp>
      <p:sp>
        <p:nvSpPr>
          <p:cNvPr id="66" name="Google Shape;66;p14"/>
          <p:cNvSpPr txBox="1"/>
          <p:nvPr/>
        </p:nvSpPr>
        <p:spPr>
          <a:xfrm>
            <a:off x="2315304" y="3478653"/>
            <a:ext cx="7170300" cy="646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Presented By: Ray Adler, </a:t>
            </a:r>
            <a:r>
              <a:rPr lang="en-US" sz="1800" b="0" i="0" u="none" strike="noStrike" cap="none">
                <a:solidFill>
                  <a:schemeClr val="dk1"/>
                </a:solidFill>
                <a:latin typeface="Calibri"/>
                <a:ea typeface="Calibri"/>
                <a:cs typeface="Calibri"/>
                <a:sym typeface="Calibri"/>
              </a:rPr>
              <a:t>Ken Latimer, </a:t>
            </a:r>
            <a:r>
              <a:rPr lang="en-US" sz="1800">
                <a:solidFill>
                  <a:schemeClr val="dk1"/>
                </a:solidFill>
                <a:latin typeface="Calibri"/>
                <a:ea typeface="Calibri"/>
                <a:cs typeface="Calibri"/>
                <a:sym typeface="Calibri"/>
              </a:rPr>
              <a:t> Robin Li</a:t>
            </a:r>
            <a:r>
              <a:rPr lang="en-US" sz="1800" b="0" i="0" u="none" strike="noStrike" cap="none">
                <a:solidFill>
                  <a:schemeClr val="dk1"/>
                </a:solidFill>
                <a:latin typeface="Calibri"/>
                <a:ea typeface="Calibri"/>
                <a:cs typeface="Calibri"/>
                <a:sym typeface="Calibri"/>
              </a:rPr>
              <a:t>, and Hao Wu</a:t>
            </a:r>
            <a:endParaRPr/>
          </a:p>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67" name="Google Shape;67;p14"/>
          <p:cNvPicPr preferRelativeResize="0"/>
          <p:nvPr/>
        </p:nvPicPr>
        <p:blipFill rotWithShape="1">
          <a:blip r:embed="rId3">
            <a:alphaModFix/>
          </a:blip>
          <a:srcRect/>
          <a:stretch/>
        </p:blipFill>
        <p:spPr>
          <a:xfrm>
            <a:off x="138513" y="6555213"/>
            <a:ext cx="2721259" cy="213878"/>
          </a:xfrm>
          <a:prstGeom prst="rect">
            <a:avLst/>
          </a:prstGeom>
          <a:noFill/>
          <a:ln>
            <a:noFill/>
          </a:ln>
        </p:spPr>
      </p:pic>
      <p:sp>
        <p:nvSpPr>
          <p:cNvPr id="68" name="Google Shape;68;p14"/>
          <p:cNvSpPr txBox="1"/>
          <p:nvPr/>
        </p:nvSpPr>
        <p:spPr>
          <a:xfrm>
            <a:off x="8586017" y="6492875"/>
            <a:ext cx="401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Remaining Work</a:t>
            </a:r>
            <a:endParaRPr dirty="0"/>
          </a:p>
        </p:txBody>
      </p:sp>
      <p:sp>
        <p:nvSpPr>
          <p:cNvPr id="155" name="Google Shape;155;p23"/>
          <p:cNvSpPr txBox="1">
            <a:spLocks noGrp="1"/>
          </p:cNvSpPr>
          <p:nvPr>
            <p:ph type="body" idx="1"/>
          </p:nvPr>
        </p:nvSpPr>
        <p:spPr>
          <a:xfrm>
            <a:off x="838200" y="1825625"/>
            <a:ext cx="4976617" cy="4351200"/>
          </a:xfrm>
          <a:prstGeom prst="rect">
            <a:avLst/>
          </a:prstGeom>
          <a:noFill/>
          <a:ln>
            <a:noFill/>
          </a:ln>
        </p:spPr>
        <p:txBody>
          <a:bodyPr spcFirstLastPara="1" wrap="square" lIns="91425" tIns="45700" rIns="91425" bIns="45700" anchor="t" anchorCtr="0">
            <a:noAutofit/>
          </a:bodyPr>
          <a:lstStyle/>
          <a:p>
            <a:pPr marL="228600" marR="0" lvl="0" indent="-165100" algn="l" rtl="0">
              <a:lnSpc>
                <a:spcPct val="200000"/>
              </a:lnSpc>
              <a:spcBef>
                <a:spcPts val="0"/>
              </a:spcBef>
              <a:spcAft>
                <a:spcPts val="0"/>
              </a:spcAft>
              <a:buSzPts val="1800"/>
              <a:buChar char="●"/>
            </a:pPr>
            <a:r>
              <a:rPr lang="en-US" dirty="0" smtClean="0"/>
              <a:t>Write </a:t>
            </a:r>
            <a:r>
              <a:rPr lang="en-US" dirty="0"/>
              <a:t>remaining unit tests</a:t>
            </a:r>
            <a:endParaRPr dirty="0"/>
          </a:p>
          <a:p>
            <a:pPr marL="228600" marR="0" lvl="0" indent="-165100" algn="l" rtl="0">
              <a:lnSpc>
                <a:spcPct val="200000"/>
              </a:lnSpc>
              <a:spcBef>
                <a:spcPts val="0"/>
              </a:spcBef>
              <a:spcAft>
                <a:spcPts val="0"/>
              </a:spcAft>
              <a:buSzPts val="1800"/>
              <a:buChar char="●"/>
            </a:pPr>
            <a:r>
              <a:rPr lang="en-US" dirty="0"/>
              <a:t>Clean up repository</a:t>
            </a:r>
            <a:endParaRPr dirty="0"/>
          </a:p>
          <a:p>
            <a:pPr marL="228600" marR="0" lvl="0" indent="-165100" algn="l" rtl="0">
              <a:lnSpc>
                <a:spcPct val="200000"/>
              </a:lnSpc>
              <a:spcBef>
                <a:spcPts val="0"/>
              </a:spcBef>
              <a:spcAft>
                <a:spcPts val="0"/>
              </a:spcAft>
              <a:buSzPts val="1800"/>
              <a:buChar char="●"/>
            </a:pPr>
            <a:r>
              <a:rPr lang="en-US" dirty="0"/>
              <a:t>Review all modules</a:t>
            </a:r>
            <a:endParaRPr dirty="0"/>
          </a:p>
          <a:p>
            <a:pPr marL="685800" marR="0" lvl="1" indent="-228600" algn="l" rtl="0">
              <a:lnSpc>
                <a:spcPct val="200000"/>
              </a:lnSpc>
              <a:spcBef>
                <a:spcPts val="0"/>
              </a:spcBef>
              <a:spcAft>
                <a:spcPts val="0"/>
              </a:spcAft>
              <a:buSzPts val="1800"/>
              <a:buChar char="○"/>
            </a:pPr>
            <a:r>
              <a:rPr lang="en-US" dirty="0"/>
              <a:t>PEP8 Compliance</a:t>
            </a:r>
            <a:endParaRPr dirty="0"/>
          </a:p>
          <a:p>
            <a:pPr marL="685800" marR="0" lvl="1" indent="-228600" algn="l" rtl="0">
              <a:lnSpc>
                <a:spcPct val="200000"/>
              </a:lnSpc>
              <a:spcBef>
                <a:spcPts val="0"/>
              </a:spcBef>
              <a:spcAft>
                <a:spcPts val="0"/>
              </a:spcAft>
              <a:buSzPts val="1800"/>
              <a:buChar char="○"/>
            </a:pPr>
            <a:r>
              <a:rPr lang="en-US" dirty="0"/>
              <a:t>Add </a:t>
            </a:r>
            <a:r>
              <a:rPr lang="en-US" dirty="0" smtClean="0"/>
              <a:t>annotation </a:t>
            </a:r>
            <a:r>
              <a:rPr lang="en-US" dirty="0"/>
              <a:t>for automatic doc generation</a:t>
            </a:r>
            <a:endParaRPr dirty="0"/>
          </a:p>
          <a:p>
            <a:pPr marL="228600" marR="0" lvl="0" indent="0" algn="l" rtl="0">
              <a:lnSpc>
                <a:spcPct val="90000"/>
              </a:lnSpc>
              <a:spcBef>
                <a:spcPts val="0"/>
              </a:spcBef>
              <a:spcAft>
                <a:spcPts val="0"/>
              </a:spcAft>
              <a:buNone/>
            </a:pPr>
            <a:endParaRPr dirty="0"/>
          </a:p>
          <a:p>
            <a:pPr marL="228600" lvl="0" indent="-5080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2100"/>
              </a:spcAft>
              <a:buClr>
                <a:schemeClr val="dk1"/>
              </a:buClr>
              <a:buSzPts val="2800"/>
              <a:buNone/>
            </a:pPr>
            <a:endParaRPr dirty="0"/>
          </a:p>
        </p:txBody>
      </p:sp>
      <p:pic>
        <p:nvPicPr>
          <p:cNvPr id="156" name="Google Shape;156;p23"/>
          <p:cNvPicPr preferRelativeResize="0"/>
          <p:nvPr/>
        </p:nvPicPr>
        <p:blipFill rotWithShape="1">
          <a:blip r:embed="rId3">
            <a:alphaModFix/>
          </a:blip>
          <a:srcRect/>
          <a:stretch/>
        </p:blipFill>
        <p:spPr>
          <a:xfrm>
            <a:off x="138513" y="6555213"/>
            <a:ext cx="2721259" cy="213878"/>
          </a:xfrm>
          <a:prstGeom prst="rect">
            <a:avLst/>
          </a:prstGeom>
          <a:noFill/>
          <a:ln>
            <a:noFill/>
          </a:ln>
        </p:spPr>
      </p:pic>
      <p:sp>
        <p:nvSpPr>
          <p:cNvPr id="157" name="Google Shape;157;p23"/>
          <p:cNvSpPr txBox="1"/>
          <p:nvPr/>
        </p:nvSpPr>
        <p:spPr>
          <a:xfrm>
            <a:off x="8586017" y="6492875"/>
            <a:ext cx="401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sp>
        <p:nvSpPr>
          <p:cNvPr id="159" name="Google Shape;159;p23"/>
          <p:cNvSpPr txBox="1"/>
          <p:nvPr/>
        </p:nvSpPr>
        <p:spPr>
          <a:xfrm>
            <a:off x="5814817" y="5238825"/>
            <a:ext cx="401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Repository Screen Shot: </a:t>
            </a:r>
            <a:r>
              <a:rPr lang="en-US" sz="1600" dirty="0" smtClean="0">
                <a:solidFill>
                  <a:schemeClr val="dk1"/>
                </a:solidFill>
                <a:latin typeface="Calibri"/>
                <a:ea typeface="Calibri"/>
                <a:cs typeface="Calibri"/>
                <a:sym typeface="Calibri"/>
              </a:rPr>
              <a:t>12/10/2018</a:t>
            </a:r>
            <a:endParaRPr dirty="0"/>
          </a:p>
        </p:txBody>
      </p:sp>
      <p:pic>
        <p:nvPicPr>
          <p:cNvPr id="3" name="Picture 2"/>
          <p:cNvPicPr>
            <a:picLocks noChangeAspect="1"/>
          </p:cNvPicPr>
          <p:nvPr/>
        </p:nvPicPr>
        <p:blipFill>
          <a:blip r:embed="rId4"/>
          <a:stretch>
            <a:fillRect/>
          </a:stretch>
        </p:blipFill>
        <p:spPr>
          <a:xfrm>
            <a:off x="5859665" y="915482"/>
            <a:ext cx="5002357" cy="432334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Text Placeholder 2"/>
          <p:cNvSpPr>
            <a:spLocks noGrp="1"/>
          </p:cNvSpPr>
          <p:nvPr>
            <p:ph type="body" idx="1"/>
          </p:nvPr>
        </p:nvSpPr>
        <p:spPr/>
        <p:txBody>
          <a:bodyPr/>
          <a:lstStyle/>
          <a:p>
            <a:r>
              <a:rPr lang="en-US" dirty="0" smtClean="0"/>
              <a:t>Additional Functionality:</a:t>
            </a:r>
            <a:endParaRPr lang="en-US" dirty="0" smtClean="0"/>
          </a:p>
          <a:p>
            <a:pPr lvl="1"/>
            <a:r>
              <a:rPr lang="en-US" dirty="0" smtClean="0"/>
              <a:t>Visualize </a:t>
            </a:r>
            <a:r>
              <a:rPr lang="en-US" dirty="0" err="1" smtClean="0"/>
              <a:t>Odometry</a:t>
            </a:r>
            <a:r>
              <a:rPr lang="en-US" dirty="0" smtClean="0"/>
              <a:t> Data</a:t>
            </a:r>
          </a:p>
          <a:p>
            <a:pPr lvl="1"/>
            <a:r>
              <a:rPr lang="en-US" dirty="0"/>
              <a:t>Determine Robot </a:t>
            </a:r>
            <a:r>
              <a:rPr lang="en-US" dirty="0" smtClean="0"/>
              <a:t>Pose</a:t>
            </a:r>
            <a:endParaRPr lang="en-US" dirty="0" smtClean="0"/>
          </a:p>
          <a:p>
            <a:pPr lvl="1"/>
            <a:r>
              <a:rPr lang="en-US" dirty="0" smtClean="0"/>
              <a:t>Overlay </a:t>
            </a:r>
            <a:r>
              <a:rPr lang="en-US" dirty="0" smtClean="0"/>
              <a:t>Lidar on Map</a:t>
            </a:r>
          </a:p>
          <a:p>
            <a:pPr lvl="1"/>
            <a:endParaRPr lang="en-US" dirty="0"/>
          </a:p>
        </p:txBody>
      </p:sp>
    </p:spTree>
    <p:extLst>
      <p:ext uri="{BB962C8B-B14F-4D97-AF65-F5344CB8AC3E}">
        <p14:creationId xmlns:p14="http://schemas.microsoft.com/office/powerpoint/2010/main" val="803676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4"/>
          <p:cNvSpPr txBox="1"/>
          <p:nvPr/>
        </p:nvSpPr>
        <p:spPr>
          <a:xfrm>
            <a:off x="8586017" y="6492875"/>
            <a:ext cx="401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pic>
        <p:nvPicPr>
          <p:cNvPr id="166" name="Google Shape;166;p24"/>
          <p:cNvPicPr preferRelativeResize="0"/>
          <p:nvPr/>
        </p:nvPicPr>
        <p:blipFill rotWithShape="1">
          <a:blip r:embed="rId3">
            <a:alphaModFix/>
          </a:blip>
          <a:srcRect/>
          <a:stretch/>
        </p:blipFill>
        <p:spPr>
          <a:xfrm>
            <a:off x="138513" y="6555213"/>
            <a:ext cx="2721259" cy="213878"/>
          </a:xfrm>
          <a:prstGeom prst="rect">
            <a:avLst/>
          </a:prstGeom>
          <a:noFill/>
          <a:ln>
            <a:noFill/>
          </a:ln>
        </p:spPr>
      </p:pic>
      <p:sp>
        <p:nvSpPr>
          <p:cNvPr id="167" name="Google Shape;167;p24"/>
          <p:cNvSpPr txBox="1"/>
          <p:nvPr/>
        </p:nvSpPr>
        <p:spPr>
          <a:xfrm>
            <a:off x="3241494" y="2896050"/>
            <a:ext cx="5709000" cy="1065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800">
                <a:solidFill>
                  <a:schemeClr val="dk1"/>
                </a:solidFill>
                <a:latin typeface="Calibri"/>
                <a:ea typeface="Calibri"/>
                <a:cs typeface="Calibri"/>
                <a:sym typeface="Calibri"/>
              </a:rPr>
              <a:t>Questions?</a:t>
            </a:r>
            <a:endParaRPr sz="4800"/>
          </a:p>
        </p:txBody>
      </p:sp>
      <p:pic>
        <p:nvPicPr>
          <p:cNvPr id="168" name="Google Shape;168;p24"/>
          <p:cNvPicPr preferRelativeResize="0"/>
          <p:nvPr/>
        </p:nvPicPr>
        <p:blipFill rotWithShape="1">
          <a:blip r:embed="rId4">
            <a:alphaModFix/>
          </a:blip>
          <a:srcRect/>
          <a:stretch/>
        </p:blipFill>
        <p:spPr>
          <a:xfrm>
            <a:off x="138513" y="6555213"/>
            <a:ext cx="2721259" cy="21387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71664"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Motivation &amp; Solution</a:t>
            </a:r>
            <a:endParaRPr dirty="0"/>
          </a:p>
        </p:txBody>
      </p:sp>
      <p:sp>
        <p:nvSpPr>
          <p:cNvPr id="75" name="Google Shape;75;p15"/>
          <p:cNvSpPr txBox="1">
            <a:spLocks noGrp="1"/>
          </p:cNvSpPr>
          <p:nvPr>
            <p:ph type="body" idx="1"/>
          </p:nvPr>
        </p:nvSpPr>
        <p:spPr>
          <a:xfrm>
            <a:off x="361675" y="1557025"/>
            <a:ext cx="8066400" cy="40929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sz="3000"/>
              <a:t>Motivation: Robot data is difficult to work with!</a:t>
            </a:r>
            <a:endParaRPr sz="3000"/>
          </a:p>
          <a:p>
            <a:pPr marL="457200" lvl="0" indent="-381000" algn="l" rtl="0">
              <a:spcBef>
                <a:spcPts val="2100"/>
              </a:spcBef>
              <a:spcAft>
                <a:spcPts val="0"/>
              </a:spcAft>
              <a:buSzPts val="2400"/>
              <a:buChar char="●"/>
            </a:pPr>
            <a:r>
              <a:rPr lang="en-US"/>
              <a:t>Difficult to interpret and data sets are large</a:t>
            </a:r>
            <a:endParaRPr/>
          </a:p>
          <a:p>
            <a:pPr marL="457200" lvl="0" indent="-381000" algn="l" rtl="0">
              <a:spcBef>
                <a:spcPts val="0"/>
              </a:spcBef>
              <a:spcAft>
                <a:spcPts val="0"/>
              </a:spcAft>
              <a:buSzPts val="2400"/>
              <a:buChar char="●"/>
            </a:pPr>
            <a:r>
              <a:rPr lang="en-US"/>
              <a:t>A lot of time is spent processing data:</a:t>
            </a:r>
            <a:endParaRPr/>
          </a:p>
          <a:p>
            <a:pPr marL="914400" lvl="1" indent="-381000" algn="l" rtl="0">
              <a:spcBef>
                <a:spcPts val="0"/>
              </a:spcBef>
              <a:spcAft>
                <a:spcPts val="0"/>
              </a:spcAft>
              <a:buSzPts val="2400"/>
              <a:buChar char="○"/>
            </a:pPr>
            <a:r>
              <a:rPr lang="en-US" sz="2400"/>
              <a:t>Reformatting</a:t>
            </a:r>
            <a:endParaRPr sz="2400"/>
          </a:p>
          <a:p>
            <a:pPr marL="914400" lvl="1" indent="-381000" algn="l" rtl="0">
              <a:spcBef>
                <a:spcPts val="0"/>
              </a:spcBef>
              <a:spcAft>
                <a:spcPts val="0"/>
              </a:spcAft>
              <a:buSzPts val="2400"/>
              <a:buChar char="○"/>
            </a:pPr>
            <a:r>
              <a:rPr lang="en-US" sz="2400"/>
              <a:t>Visualizing</a:t>
            </a:r>
            <a:endParaRPr sz="2400"/>
          </a:p>
          <a:p>
            <a:pPr marL="0" lvl="0" indent="0" algn="l" rtl="0">
              <a:spcBef>
                <a:spcPts val="2100"/>
              </a:spcBef>
              <a:spcAft>
                <a:spcPts val="0"/>
              </a:spcAft>
              <a:buNone/>
            </a:pPr>
            <a:r>
              <a:rPr lang="en-US"/>
              <a:t>This time could be spent furthering research!</a:t>
            </a:r>
            <a:endParaRPr sz="2400"/>
          </a:p>
          <a:p>
            <a:pPr marL="0" lvl="0" indent="0" algn="l" rtl="0">
              <a:spcBef>
                <a:spcPts val="2100"/>
              </a:spcBef>
              <a:spcAft>
                <a:spcPts val="2100"/>
              </a:spcAft>
              <a:buNone/>
            </a:pPr>
            <a:r>
              <a:rPr lang="en-US" sz="3000"/>
              <a:t>Solution: Create a tool that allows roboticists to easily access and visualize robot data</a:t>
            </a:r>
            <a:endParaRPr sz="3000"/>
          </a:p>
        </p:txBody>
      </p:sp>
      <p:pic>
        <p:nvPicPr>
          <p:cNvPr id="76" name="Google Shape;76;p15"/>
          <p:cNvPicPr preferRelativeResize="0"/>
          <p:nvPr/>
        </p:nvPicPr>
        <p:blipFill rotWithShape="1">
          <a:blip r:embed="rId3">
            <a:alphaModFix/>
          </a:blip>
          <a:srcRect/>
          <a:stretch/>
        </p:blipFill>
        <p:spPr>
          <a:xfrm>
            <a:off x="138513" y="6555213"/>
            <a:ext cx="2721259" cy="213878"/>
          </a:xfrm>
          <a:prstGeom prst="rect">
            <a:avLst/>
          </a:prstGeom>
          <a:noFill/>
          <a:ln>
            <a:noFill/>
          </a:ln>
        </p:spPr>
      </p:pic>
      <p:sp>
        <p:nvSpPr>
          <p:cNvPr id="77" name="Google Shape;77;p15"/>
          <p:cNvSpPr txBox="1"/>
          <p:nvPr/>
        </p:nvSpPr>
        <p:spPr>
          <a:xfrm>
            <a:off x="8586017" y="6492875"/>
            <a:ext cx="401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pic>
        <p:nvPicPr>
          <p:cNvPr id="78" name="Google Shape;78;p15"/>
          <p:cNvPicPr preferRelativeResize="0"/>
          <p:nvPr/>
        </p:nvPicPr>
        <p:blipFill rotWithShape="1">
          <a:blip r:embed="rId4">
            <a:alphaModFix/>
          </a:blip>
          <a:srcRect l="25334"/>
          <a:stretch/>
        </p:blipFill>
        <p:spPr>
          <a:xfrm>
            <a:off x="8375275" y="2570251"/>
            <a:ext cx="3456399" cy="2603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Data Sources</a:t>
            </a:r>
            <a:endParaRPr/>
          </a:p>
        </p:txBody>
      </p:sp>
      <p:sp>
        <p:nvSpPr>
          <p:cNvPr id="85" name="Google Shape;85;p16"/>
          <p:cNvSpPr txBox="1">
            <a:spLocks noGrp="1"/>
          </p:cNvSpPr>
          <p:nvPr>
            <p:ph type="body" idx="1"/>
          </p:nvPr>
        </p:nvSpPr>
        <p:spPr>
          <a:xfrm>
            <a:off x="584200" y="1809750"/>
            <a:ext cx="6855300" cy="4351200"/>
          </a:xfrm>
          <a:prstGeom prst="rect">
            <a:avLst/>
          </a:prstGeom>
        </p:spPr>
        <p:txBody>
          <a:bodyPr spcFirstLastPara="1" wrap="square" lIns="91425" tIns="45700" rIns="91425" bIns="45700" anchor="t" anchorCtr="0">
            <a:noAutofit/>
          </a:bodyPr>
          <a:lstStyle/>
          <a:p>
            <a:pPr marL="457200" lvl="0" indent="-419100" algn="l" rtl="0">
              <a:spcBef>
                <a:spcPts val="1000"/>
              </a:spcBef>
              <a:spcAft>
                <a:spcPts val="0"/>
              </a:spcAft>
              <a:buSzPts val="3000"/>
              <a:buChar char="●"/>
            </a:pPr>
            <a:r>
              <a:rPr lang="en-US" dirty="0"/>
              <a:t>The University of Michigan North Campus Long-Term Vision and LIDAR Dataset.</a:t>
            </a:r>
            <a:endParaRPr dirty="0"/>
          </a:p>
          <a:p>
            <a:pPr marL="914400" lvl="1" indent="-342900" algn="l" rtl="0">
              <a:spcBef>
                <a:spcPts val="0"/>
              </a:spcBef>
              <a:spcAft>
                <a:spcPts val="0"/>
              </a:spcAft>
              <a:buSzPts val="1800"/>
              <a:buChar char="○"/>
            </a:pPr>
            <a:r>
              <a:rPr lang="en-US" dirty="0"/>
              <a:t>GPS</a:t>
            </a:r>
            <a:endParaRPr dirty="0"/>
          </a:p>
          <a:p>
            <a:pPr marL="914400" lvl="1" indent="-342900" algn="l" rtl="0">
              <a:spcBef>
                <a:spcPts val="0"/>
              </a:spcBef>
              <a:spcAft>
                <a:spcPts val="0"/>
              </a:spcAft>
              <a:buSzPts val="1800"/>
              <a:buChar char="○"/>
            </a:pPr>
            <a:r>
              <a:rPr lang="en-US" dirty="0"/>
              <a:t>LIDAR</a:t>
            </a:r>
            <a:endParaRPr dirty="0"/>
          </a:p>
          <a:p>
            <a:pPr marL="457200" lvl="0" indent="-419100" algn="l" rtl="0">
              <a:spcBef>
                <a:spcPts val="0"/>
              </a:spcBef>
              <a:spcAft>
                <a:spcPts val="0"/>
              </a:spcAft>
              <a:buSzPts val="3000"/>
              <a:buChar char="●"/>
            </a:pPr>
            <a:r>
              <a:rPr lang="en-US" dirty="0"/>
              <a:t>staticmap API</a:t>
            </a:r>
            <a:endParaRPr dirty="0"/>
          </a:p>
          <a:p>
            <a:pPr marL="914400" lvl="1" indent="-342900" algn="l" rtl="0">
              <a:spcBef>
                <a:spcPts val="0"/>
              </a:spcBef>
              <a:spcAft>
                <a:spcPts val="0"/>
              </a:spcAft>
              <a:buSzPts val="1800"/>
              <a:buChar char="○"/>
            </a:pPr>
            <a:r>
              <a:rPr lang="en-US" dirty="0"/>
              <a:t>Map Overlay that provides street and landmark data</a:t>
            </a:r>
            <a:endParaRPr dirty="0"/>
          </a:p>
        </p:txBody>
      </p:sp>
      <p:sp>
        <p:nvSpPr>
          <p:cNvPr id="86" name="Google Shape;86;p16"/>
          <p:cNvSpPr txBox="1"/>
          <p:nvPr/>
        </p:nvSpPr>
        <p:spPr>
          <a:xfrm>
            <a:off x="8586017" y="6492875"/>
            <a:ext cx="401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pic>
        <p:nvPicPr>
          <p:cNvPr id="87" name="Google Shape;87;p16"/>
          <p:cNvPicPr preferRelativeResize="0"/>
          <p:nvPr/>
        </p:nvPicPr>
        <p:blipFill>
          <a:blip r:embed="rId3">
            <a:alphaModFix/>
          </a:blip>
          <a:stretch>
            <a:fillRect/>
          </a:stretch>
        </p:blipFill>
        <p:spPr>
          <a:xfrm>
            <a:off x="7368425" y="365125"/>
            <a:ext cx="4447701" cy="2965134"/>
          </a:xfrm>
          <a:prstGeom prst="rect">
            <a:avLst/>
          </a:prstGeom>
          <a:noFill/>
          <a:ln>
            <a:noFill/>
          </a:ln>
        </p:spPr>
      </p:pic>
      <p:sp>
        <p:nvSpPr>
          <p:cNvPr id="88" name="Google Shape;88;p16"/>
          <p:cNvSpPr txBox="1"/>
          <p:nvPr/>
        </p:nvSpPr>
        <p:spPr>
          <a:xfrm>
            <a:off x="7439500" y="1929000"/>
            <a:ext cx="54789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900">
                <a:solidFill>
                  <a:srgbClr val="FFFFFF"/>
                </a:solidFill>
              </a:rPr>
              <a:t>https://rpm.engin.umich.edu/facilities/north-campus-photos/</a:t>
            </a:r>
            <a:endParaRPr sz="900">
              <a:solidFill>
                <a:srgbClr val="FFFFFF"/>
              </a:solidFill>
            </a:endParaRPr>
          </a:p>
        </p:txBody>
      </p:sp>
      <p:pic>
        <p:nvPicPr>
          <p:cNvPr id="89" name="Google Shape;89;p16"/>
          <p:cNvPicPr preferRelativeResize="0"/>
          <p:nvPr/>
        </p:nvPicPr>
        <p:blipFill>
          <a:blip r:embed="rId4">
            <a:alphaModFix/>
          </a:blip>
          <a:stretch>
            <a:fillRect/>
          </a:stretch>
        </p:blipFill>
        <p:spPr>
          <a:xfrm>
            <a:off x="8752550" y="3627350"/>
            <a:ext cx="2002003" cy="2669337"/>
          </a:xfrm>
          <a:prstGeom prst="rect">
            <a:avLst/>
          </a:prstGeom>
          <a:noFill/>
          <a:ln>
            <a:noFill/>
          </a:ln>
        </p:spPr>
      </p:pic>
      <p:sp>
        <p:nvSpPr>
          <p:cNvPr id="90" name="Google Shape;90;p16"/>
          <p:cNvSpPr txBox="1"/>
          <p:nvPr/>
        </p:nvSpPr>
        <p:spPr>
          <a:xfrm>
            <a:off x="8586025" y="4910850"/>
            <a:ext cx="38658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solidFill>
                  <a:srgbClr val="FFFFFF"/>
                </a:solidFill>
              </a:rPr>
              <a:t>https://github.com/komoot/staticmap</a:t>
            </a:r>
            <a:endParaRPr sz="1100" dirty="0">
              <a:solidFill>
                <a:srgbClr val="FFFFFF"/>
              </a:solidFill>
            </a:endParaRPr>
          </a:p>
        </p:txBody>
      </p:sp>
      <p:pic>
        <p:nvPicPr>
          <p:cNvPr id="9" name="Google Shape;98;p17">
            <a:extLst>
              <a:ext uri="{FF2B5EF4-FFF2-40B4-BE49-F238E27FC236}">
                <a16:creationId xmlns:a16="http://schemas.microsoft.com/office/drawing/2014/main" id="{F39861B8-83FA-4B6C-835C-E546CDDC4739}"/>
              </a:ext>
            </a:extLst>
          </p:cNvPr>
          <p:cNvPicPr preferRelativeResize="0"/>
          <p:nvPr/>
        </p:nvPicPr>
        <p:blipFill rotWithShape="1">
          <a:blip r:embed="rId5">
            <a:alphaModFix/>
          </a:blip>
          <a:srcRect/>
          <a:stretch/>
        </p:blipFill>
        <p:spPr>
          <a:xfrm>
            <a:off x="138513" y="6555213"/>
            <a:ext cx="2721259" cy="21387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Tool Requirements</a:t>
            </a:r>
            <a:endParaRPr/>
          </a:p>
        </p:txBody>
      </p:sp>
      <p:sp>
        <p:nvSpPr>
          <p:cNvPr id="97" name="Google Shape;97;p17"/>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marR="0" lvl="0" indent="0" algn="l" rtl="0">
              <a:lnSpc>
                <a:spcPct val="90000"/>
              </a:lnSpc>
              <a:spcBef>
                <a:spcPts val="1000"/>
              </a:spcBef>
              <a:spcAft>
                <a:spcPts val="0"/>
              </a:spcAft>
              <a:buNone/>
            </a:pPr>
            <a:r>
              <a:rPr lang="en-US"/>
              <a:t>Requirement 1: Download and Condition Data</a:t>
            </a:r>
            <a:endParaRPr/>
          </a:p>
          <a:p>
            <a:pPr marL="0" marR="0" lvl="0" indent="0" algn="l" rtl="0">
              <a:lnSpc>
                <a:spcPct val="90000"/>
              </a:lnSpc>
              <a:spcBef>
                <a:spcPts val="2100"/>
              </a:spcBef>
              <a:spcAft>
                <a:spcPts val="0"/>
              </a:spcAft>
              <a:buNone/>
            </a:pPr>
            <a:r>
              <a:rPr lang="en-US"/>
              <a:t>Requirement 2: Robot Path Visualization</a:t>
            </a:r>
            <a:endParaRPr/>
          </a:p>
          <a:p>
            <a:pPr marL="0" marR="0" lvl="0" indent="0" algn="l" rtl="0">
              <a:lnSpc>
                <a:spcPct val="90000"/>
              </a:lnSpc>
              <a:spcBef>
                <a:spcPts val="2100"/>
              </a:spcBef>
              <a:spcAft>
                <a:spcPts val="0"/>
              </a:spcAft>
              <a:buNone/>
            </a:pPr>
            <a:r>
              <a:rPr lang="en-US"/>
              <a:t>Requirement 3: Visualize Robot Environment</a:t>
            </a:r>
            <a:endParaRPr/>
          </a:p>
          <a:p>
            <a:pPr marL="0" marR="0" lvl="0" indent="0" algn="l" rtl="0">
              <a:lnSpc>
                <a:spcPct val="90000"/>
              </a:lnSpc>
              <a:spcBef>
                <a:spcPts val="2100"/>
              </a:spcBef>
              <a:spcAft>
                <a:spcPts val="0"/>
              </a:spcAft>
              <a:buNone/>
            </a:pPr>
            <a:r>
              <a:rPr lang="en-US"/>
              <a:t>Requirement 4: Accessible User Interface</a:t>
            </a:r>
            <a:endParaRPr/>
          </a:p>
          <a:p>
            <a:pPr marL="0" lvl="0" indent="0" algn="l" rtl="0">
              <a:spcBef>
                <a:spcPts val="2100"/>
              </a:spcBef>
              <a:spcAft>
                <a:spcPts val="2100"/>
              </a:spcAft>
              <a:buNone/>
            </a:pPr>
            <a:endParaRPr/>
          </a:p>
        </p:txBody>
      </p:sp>
      <p:pic>
        <p:nvPicPr>
          <p:cNvPr id="98" name="Google Shape;98;p17"/>
          <p:cNvPicPr preferRelativeResize="0"/>
          <p:nvPr/>
        </p:nvPicPr>
        <p:blipFill rotWithShape="1">
          <a:blip r:embed="rId3">
            <a:alphaModFix/>
          </a:blip>
          <a:srcRect/>
          <a:stretch/>
        </p:blipFill>
        <p:spPr>
          <a:xfrm>
            <a:off x="138513" y="6555213"/>
            <a:ext cx="2721259" cy="213878"/>
          </a:xfrm>
          <a:prstGeom prst="rect">
            <a:avLst/>
          </a:prstGeom>
          <a:noFill/>
          <a:ln>
            <a:noFill/>
          </a:ln>
        </p:spPr>
      </p:pic>
      <p:sp>
        <p:nvSpPr>
          <p:cNvPr id="99" name="Google Shape;99;p17"/>
          <p:cNvSpPr txBox="1"/>
          <p:nvPr/>
        </p:nvSpPr>
        <p:spPr>
          <a:xfrm>
            <a:off x="8586017" y="6492875"/>
            <a:ext cx="401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Requirement 1: Download and Condition Data</a:t>
            </a:r>
            <a:endParaRPr/>
          </a:p>
        </p:txBody>
      </p:sp>
      <p:sp>
        <p:nvSpPr>
          <p:cNvPr id="106" name="Google Shape;106;p18"/>
          <p:cNvSpPr txBox="1">
            <a:spLocks noGrp="1"/>
          </p:cNvSpPr>
          <p:nvPr>
            <p:ph type="body" idx="1"/>
          </p:nvPr>
        </p:nvSpPr>
        <p:spPr>
          <a:xfrm>
            <a:off x="838200" y="1607600"/>
            <a:ext cx="10515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dirty="0"/>
              <a:t>DataManager Module</a:t>
            </a:r>
            <a:endParaRPr dirty="0"/>
          </a:p>
          <a:p>
            <a:pPr marL="0" lvl="0" indent="0" algn="l" rtl="0">
              <a:spcBef>
                <a:spcPts val="2100"/>
              </a:spcBef>
              <a:spcAft>
                <a:spcPts val="2100"/>
              </a:spcAft>
              <a:buNone/>
            </a:pPr>
            <a:r>
              <a:rPr lang="en-US" dirty="0"/>
              <a:t>	</a:t>
            </a:r>
            <a:endParaRPr dirty="0"/>
          </a:p>
        </p:txBody>
      </p:sp>
      <p:pic>
        <p:nvPicPr>
          <p:cNvPr id="107" name="Google Shape;107;p18"/>
          <p:cNvPicPr preferRelativeResize="0"/>
          <p:nvPr/>
        </p:nvPicPr>
        <p:blipFill>
          <a:blip r:embed="rId3">
            <a:alphaModFix/>
          </a:blip>
          <a:stretch>
            <a:fillRect/>
          </a:stretch>
        </p:blipFill>
        <p:spPr>
          <a:xfrm>
            <a:off x="922427" y="2432527"/>
            <a:ext cx="6427928" cy="3381000"/>
          </a:xfrm>
          <a:prstGeom prst="rect">
            <a:avLst/>
          </a:prstGeom>
          <a:noFill/>
          <a:ln>
            <a:noFill/>
          </a:ln>
        </p:spPr>
      </p:pic>
      <p:pic>
        <p:nvPicPr>
          <p:cNvPr id="108" name="Google Shape;108;p18"/>
          <p:cNvPicPr preferRelativeResize="0"/>
          <p:nvPr/>
        </p:nvPicPr>
        <p:blipFill rotWithShape="1">
          <a:blip r:embed="rId4">
            <a:alphaModFix/>
          </a:blip>
          <a:srcRect/>
          <a:stretch/>
        </p:blipFill>
        <p:spPr>
          <a:xfrm>
            <a:off x="138513" y="6555213"/>
            <a:ext cx="2721259" cy="213878"/>
          </a:xfrm>
          <a:prstGeom prst="rect">
            <a:avLst/>
          </a:prstGeom>
          <a:noFill/>
          <a:ln>
            <a:noFill/>
          </a:ln>
        </p:spPr>
      </p:pic>
      <p:sp>
        <p:nvSpPr>
          <p:cNvPr id="109" name="Google Shape;109;p18"/>
          <p:cNvSpPr txBox="1"/>
          <p:nvPr/>
        </p:nvSpPr>
        <p:spPr>
          <a:xfrm>
            <a:off x="8586017" y="6492875"/>
            <a:ext cx="401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Requirement 2: Visualize Robot Path</a:t>
            </a:r>
            <a:endParaRPr/>
          </a:p>
        </p:txBody>
      </p:sp>
      <p:sp>
        <p:nvSpPr>
          <p:cNvPr id="116" name="Google Shape;116;p19"/>
          <p:cNvSpPr txBox="1">
            <a:spLocks noGrp="1"/>
          </p:cNvSpPr>
          <p:nvPr>
            <p:ph type="body" idx="1"/>
          </p:nvPr>
        </p:nvSpPr>
        <p:spPr>
          <a:xfrm>
            <a:off x="387728" y="1519875"/>
            <a:ext cx="5637600" cy="4901400"/>
          </a:xfrm>
          <a:prstGeom prst="rect">
            <a:avLst/>
          </a:prstGeom>
        </p:spPr>
        <p:txBody>
          <a:bodyPr spcFirstLastPara="1" wrap="square" lIns="91425" tIns="45700" rIns="91425" bIns="45700" anchor="t" anchorCtr="0">
            <a:noAutofit/>
          </a:bodyPr>
          <a:lstStyle/>
          <a:p>
            <a:pPr marL="457200" lvl="0" indent="0" algn="l" rtl="0">
              <a:spcBef>
                <a:spcPts val="1000"/>
              </a:spcBef>
              <a:spcAft>
                <a:spcPts val="0"/>
              </a:spcAft>
              <a:buNone/>
            </a:pPr>
            <a:r>
              <a:rPr lang="en-US" dirty="0"/>
              <a:t>GPS and Map Overlay Module</a:t>
            </a:r>
            <a:endParaRPr dirty="0"/>
          </a:p>
          <a:p>
            <a:pPr marL="914400" lvl="1" indent="-342900" algn="l" rtl="0">
              <a:spcBef>
                <a:spcPts val="2100"/>
              </a:spcBef>
              <a:spcAft>
                <a:spcPts val="0"/>
              </a:spcAft>
              <a:buSzPts val="1800"/>
              <a:buChar char="○"/>
            </a:pPr>
            <a:r>
              <a:rPr lang="en-US" dirty="0"/>
              <a:t>Get data from DataManager</a:t>
            </a:r>
            <a:endParaRPr dirty="0"/>
          </a:p>
          <a:p>
            <a:pPr marL="914400" lvl="1" indent="-342900" algn="l" rtl="0">
              <a:spcBef>
                <a:spcPts val="0"/>
              </a:spcBef>
              <a:spcAft>
                <a:spcPts val="0"/>
              </a:spcAft>
              <a:buSzPts val="1800"/>
              <a:buChar char="○"/>
            </a:pPr>
            <a:r>
              <a:rPr lang="en-US" dirty="0"/>
              <a:t>Subsample GPS data</a:t>
            </a:r>
            <a:endParaRPr dirty="0"/>
          </a:p>
          <a:p>
            <a:pPr marL="914400" lvl="1" indent="-342900" algn="l" rtl="0">
              <a:spcBef>
                <a:spcPts val="0"/>
              </a:spcBef>
              <a:spcAft>
                <a:spcPts val="0"/>
              </a:spcAft>
              <a:buSzPts val="1800"/>
              <a:buChar char="○"/>
            </a:pPr>
            <a:r>
              <a:rPr lang="en-US" dirty="0"/>
              <a:t>Use staticmap API </a:t>
            </a:r>
            <a:endParaRPr dirty="0"/>
          </a:p>
          <a:p>
            <a:pPr marL="1371600" lvl="2" indent="-342900" algn="l" rtl="0">
              <a:spcBef>
                <a:spcPts val="0"/>
              </a:spcBef>
              <a:spcAft>
                <a:spcPts val="0"/>
              </a:spcAft>
              <a:buSzPts val="1800"/>
              <a:buChar char="■"/>
            </a:pPr>
            <a:r>
              <a:rPr lang="en-US" dirty="0"/>
              <a:t>Problem here:</a:t>
            </a:r>
            <a:endParaRPr dirty="0"/>
          </a:p>
          <a:p>
            <a:pPr marL="1828800" lvl="3" indent="-342900" algn="l" rtl="0">
              <a:spcBef>
                <a:spcPts val="0"/>
              </a:spcBef>
              <a:spcAft>
                <a:spcPts val="0"/>
              </a:spcAft>
              <a:buSzPts val="1800"/>
              <a:buChar char="●"/>
            </a:pPr>
            <a:r>
              <a:rPr lang="en-US" dirty="0"/>
              <a:t>API can only generate picture full with line features</a:t>
            </a:r>
            <a:endParaRPr dirty="0"/>
          </a:p>
          <a:p>
            <a:pPr marL="1828800" lvl="3" indent="-342900" algn="l" rtl="0">
              <a:spcBef>
                <a:spcPts val="0"/>
              </a:spcBef>
              <a:spcAft>
                <a:spcPts val="0"/>
              </a:spcAft>
              <a:buSzPts val="1800"/>
              <a:buChar char="●"/>
            </a:pPr>
            <a:r>
              <a:rPr lang="en-US" dirty="0"/>
              <a:t>But we need to see path real-time</a:t>
            </a:r>
            <a:endParaRPr dirty="0"/>
          </a:p>
          <a:p>
            <a:pPr marL="1371600" lvl="2" indent="-342900" algn="l" rtl="0">
              <a:spcBef>
                <a:spcPts val="0"/>
              </a:spcBef>
              <a:spcAft>
                <a:spcPts val="0"/>
              </a:spcAft>
              <a:buSzPts val="1800"/>
              <a:buChar char="■"/>
            </a:pPr>
            <a:r>
              <a:rPr lang="en-US" dirty="0"/>
              <a:t>How to solve?</a:t>
            </a:r>
            <a:endParaRPr dirty="0"/>
          </a:p>
          <a:p>
            <a:pPr marL="1828800" lvl="3" indent="-342900" algn="l" rtl="0">
              <a:spcBef>
                <a:spcPts val="0"/>
              </a:spcBef>
              <a:spcAft>
                <a:spcPts val="0"/>
              </a:spcAft>
              <a:buSzPts val="1800"/>
              <a:buChar char="●"/>
            </a:pPr>
            <a:r>
              <a:rPr lang="en-US" dirty="0"/>
              <a:t>Override API to extract image with no features</a:t>
            </a:r>
            <a:endParaRPr dirty="0"/>
          </a:p>
          <a:p>
            <a:pPr marL="1828800" lvl="3" indent="-342900" algn="l" rtl="0">
              <a:spcBef>
                <a:spcPts val="0"/>
              </a:spcBef>
              <a:spcAft>
                <a:spcPts val="0"/>
              </a:spcAft>
              <a:buSzPts val="1800"/>
              <a:buChar char="●"/>
            </a:pPr>
            <a:r>
              <a:rPr lang="en-US" dirty="0"/>
              <a:t>Extract line features</a:t>
            </a:r>
            <a:endParaRPr dirty="0"/>
          </a:p>
          <a:p>
            <a:pPr marL="914400" lvl="1" indent="-342900" algn="l" rtl="0">
              <a:spcBef>
                <a:spcPts val="0"/>
              </a:spcBef>
              <a:spcAft>
                <a:spcPts val="0"/>
              </a:spcAft>
              <a:buSzPts val="1800"/>
              <a:buChar char="○"/>
            </a:pPr>
            <a:r>
              <a:rPr lang="en-US" dirty="0"/>
              <a:t>Use matplotlib to plot with line features</a:t>
            </a:r>
            <a:endParaRPr dirty="0"/>
          </a:p>
          <a:p>
            <a:pPr marL="0" lvl="0" indent="0" algn="l" rtl="0">
              <a:spcBef>
                <a:spcPts val="2100"/>
              </a:spcBef>
              <a:spcAft>
                <a:spcPts val="0"/>
              </a:spcAft>
              <a:buNone/>
            </a:pPr>
            <a:endParaRPr dirty="0"/>
          </a:p>
          <a:p>
            <a:pPr marL="0" lvl="0" indent="0" algn="l" rtl="0">
              <a:spcBef>
                <a:spcPts val="2100"/>
              </a:spcBef>
              <a:spcAft>
                <a:spcPts val="0"/>
              </a:spcAft>
              <a:buNone/>
            </a:pPr>
            <a:endParaRPr dirty="0"/>
          </a:p>
          <a:p>
            <a:pPr marL="0" lvl="0" indent="0" algn="l" rtl="0">
              <a:spcBef>
                <a:spcPts val="2100"/>
              </a:spcBef>
              <a:spcAft>
                <a:spcPts val="2100"/>
              </a:spcAft>
              <a:buNone/>
            </a:pPr>
            <a:endParaRPr dirty="0"/>
          </a:p>
        </p:txBody>
      </p:sp>
      <p:pic>
        <p:nvPicPr>
          <p:cNvPr id="117" name="Google Shape;117;p19"/>
          <p:cNvPicPr preferRelativeResize="0"/>
          <p:nvPr/>
        </p:nvPicPr>
        <p:blipFill rotWithShape="1">
          <a:blip r:embed="rId3">
            <a:alphaModFix/>
          </a:blip>
          <a:srcRect/>
          <a:stretch/>
        </p:blipFill>
        <p:spPr>
          <a:xfrm>
            <a:off x="138513" y="6555213"/>
            <a:ext cx="2721259" cy="213878"/>
          </a:xfrm>
          <a:prstGeom prst="rect">
            <a:avLst/>
          </a:prstGeom>
          <a:noFill/>
          <a:ln>
            <a:noFill/>
          </a:ln>
        </p:spPr>
      </p:pic>
      <p:sp>
        <p:nvSpPr>
          <p:cNvPr id="118" name="Google Shape;118;p19"/>
          <p:cNvSpPr txBox="1"/>
          <p:nvPr/>
        </p:nvSpPr>
        <p:spPr>
          <a:xfrm>
            <a:off x="8574617" y="6492813"/>
            <a:ext cx="401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pic>
        <p:nvPicPr>
          <p:cNvPr id="119" name="Google Shape;119;p19"/>
          <p:cNvPicPr preferRelativeResize="0"/>
          <p:nvPr/>
        </p:nvPicPr>
        <p:blipFill>
          <a:blip r:embed="rId4">
            <a:alphaModFix/>
          </a:blip>
          <a:stretch>
            <a:fillRect/>
          </a:stretch>
        </p:blipFill>
        <p:spPr>
          <a:xfrm>
            <a:off x="6385175" y="1430575"/>
            <a:ext cx="5485275" cy="4804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Requirement 3: Visualize Robot Environment</a:t>
            </a:r>
            <a:endParaRPr/>
          </a:p>
        </p:txBody>
      </p:sp>
      <p:sp>
        <p:nvSpPr>
          <p:cNvPr id="126" name="Google Shape;126;p20"/>
          <p:cNvSpPr txBox="1">
            <a:spLocks noGrp="1"/>
          </p:cNvSpPr>
          <p:nvPr>
            <p:ph type="body" idx="1"/>
          </p:nvPr>
        </p:nvSpPr>
        <p:spPr>
          <a:xfrm>
            <a:off x="838200" y="1825625"/>
            <a:ext cx="5884200" cy="4351200"/>
          </a:xfrm>
          <a:prstGeom prst="rect">
            <a:avLst/>
          </a:prstGeom>
        </p:spPr>
        <p:txBody>
          <a:bodyPr spcFirstLastPara="1" wrap="square" lIns="91425" tIns="45700" rIns="91425" bIns="45700" anchor="t" anchorCtr="0">
            <a:noAutofit/>
          </a:bodyPr>
          <a:lstStyle/>
          <a:p>
            <a:pPr marL="457200" lvl="0" indent="0" algn="l" rtl="0">
              <a:lnSpc>
                <a:spcPct val="150000"/>
              </a:lnSpc>
              <a:spcBef>
                <a:spcPts val="1000"/>
              </a:spcBef>
              <a:spcAft>
                <a:spcPts val="0"/>
              </a:spcAft>
              <a:buNone/>
            </a:pPr>
            <a:r>
              <a:rPr lang="en-US" dirty="0" smtClean="0"/>
              <a:t>LIDAR Module</a:t>
            </a:r>
            <a:endParaRPr dirty="0"/>
          </a:p>
          <a:p>
            <a:pPr marL="914400" marR="0" lvl="1" indent="-342900" algn="l" rtl="0">
              <a:lnSpc>
                <a:spcPct val="150000"/>
              </a:lnSpc>
              <a:spcBef>
                <a:spcPts val="0"/>
              </a:spcBef>
              <a:spcAft>
                <a:spcPts val="0"/>
              </a:spcAft>
              <a:buClr>
                <a:schemeClr val="dk1"/>
              </a:buClr>
              <a:buSzPts val="1800"/>
              <a:buFont typeface="Arial"/>
              <a:buChar char="○"/>
            </a:pPr>
            <a:r>
              <a:rPr lang="en-US" dirty="0"/>
              <a:t>Provides a LIDAR scan of what the robot </a:t>
            </a:r>
            <a:r>
              <a:rPr lang="en-US" dirty="0" smtClean="0"/>
              <a:t>sees</a:t>
            </a:r>
            <a:endParaRPr lang="en-US" dirty="0"/>
          </a:p>
          <a:p>
            <a:pPr marL="914400" marR="0" lvl="1" indent="-342900" algn="l" rtl="0">
              <a:lnSpc>
                <a:spcPct val="150000"/>
              </a:lnSpc>
              <a:spcBef>
                <a:spcPts val="0"/>
              </a:spcBef>
              <a:spcAft>
                <a:spcPts val="0"/>
              </a:spcAft>
              <a:buClr>
                <a:schemeClr val="dk1"/>
              </a:buClr>
              <a:buSzPts val="1800"/>
              <a:buFont typeface="Arial"/>
              <a:buChar char="○"/>
            </a:pPr>
            <a:r>
              <a:rPr lang="en-US" dirty="0" smtClean="0"/>
              <a:t>Thresholds and removes erroneous values that are too close to the robot</a:t>
            </a:r>
          </a:p>
          <a:p>
            <a:pPr marL="914400" marR="0" lvl="1" indent="-342900" algn="l" rtl="0">
              <a:lnSpc>
                <a:spcPct val="150000"/>
              </a:lnSpc>
              <a:spcBef>
                <a:spcPts val="0"/>
              </a:spcBef>
              <a:spcAft>
                <a:spcPts val="0"/>
              </a:spcAft>
              <a:buClr>
                <a:schemeClr val="dk1"/>
              </a:buClr>
              <a:buSzPts val="1800"/>
              <a:buFont typeface="Arial"/>
              <a:buChar char="○"/>
            </a:pPr>
            <a:r>
              <a:rPr lang="en-US" dirty="0" smtClean="0"/>
              <a:t>Overlays a bounding region showing limits of LIDAR scanner</a:t>
            </a:r>
          </a:p>
          <a:p>
            <a:pPr marL="914400" marR="0" lvl="1" indent="-342900" algn="l" rtl="0">
              <a:lnSpc>
                <a:spcPct val="150000"/>
              </a:lnSpc>
              <a:spcBef>
                <a:spcPts val="0"/>
              </a:spcBef>
              <a:spcAft>
                <a:spcPts val="0"/>
              </a:spcAft>
              <a:buClr>
                <a:schemeClr val="dk1"/>
              </a:buClr>
              <a:buSzPts val="1800"/>
              <a:buFont typeface="Arial"/>
              <a:buChar char="○"/>
            </a:pPr>
            <a:r>
              <a:rPr lang="en-US" dirty="0" smtClean="0"/>
              <a:t>Outputs timestamp</a:t>
            </a:r>
            <a:endParaRPr dirty="0"/>
          </a:p>
        </p:txBody>
      </p:sp>
      <p:pic>
        <p:nvPicPr>
          <p:cNvPr id="127" name="Google Shape;127;p20"/>
          <p:cNvPicPr preferRelativeResize="0"/>
          <p:nvPr/>
        </p:nvPicPr>
        <p:blipFill rotWithShape="1">
          <a:blip r:embed="rId3">
            <a:alphaModFix/>
          </a:blip>
          <a:srcRect/>
          <a:stretch/>
        </p:blipFill>
        <p:spPr>
          <a:xfrm>
            <a:off x="138513" y="6555213"/>
            <a:ext cx="2721259" cy="213878"/>
          </a:xfrm>
          <a:prstGeom prst="rect">
            <a:avLst/>
          </a:prstGeom>
          <a:noFill/>
          <a:ln>
            <a:noFill/>
          </a:ln>
        </p:spPr>
      </p:pic>
      <p:sp>
        <p:nvSpPr>
          <p:cNvPr id="128" name="Google Shape;128;p20"/>
          <p:cNvSpPr txBox="1"/>
          <p:nvPr/>
        </p:nvSpPr>
        <p:spPr>
          <a:xfrm>
            <a:off x="8566967" y="6430391"/>
            <a:ext cx="401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pic>
        <p:nvPicPr>
          <p:cNvPr id="2" name="Picture 1"/>
          <p:cNvPicPr>
            <a:picLocks noChangeAspect="1"/>
          </p:cNvPicPr>
          <p:nvPr/>
        </p:nvPicPr>
        <p:blipFill>
          <a:blip r:embed="rId4"/>
          <a:stretch>
            <a:fillRect/>
          </a:stretch>
        </p:blipFill>
        <p:spPr>
          <a:xfrm>
            <a:off x="6972300" y="2034457"/>
            <a:ext cx="4223472" cy="3373506"/>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100"/>
              <a:buFont typeface="Arial"/>
              <a:buNone/>
            </a:pPr>
            <a:r>
              <a:rPr lang="en-US"/>
              <a:t>Requirement 4: Accessible User Interface</a:t>
            </a:r>
            <a:endParaRPr/>
          </a:p>
        </p:txBody>
      </p:sp>
      <p:sp>
        <p:nvSpPr>
          <p:cNvPr id="136" name="Google Shape;136;p21"/>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marR="0" lvl="0" indent="0" algn="l" rtl="0">
              <a:lnSpc>
                <a:spcPct val="90000"/>
              </a:lnSpc>
              <a:spcBef>
                <a:spcPts val="500"/>
              </a:spcBef>
              <a:spcAft>
                <a:spcPts val="0"/>
              </a:spcAft>
              <a:buNone/>
            </a:pPr>
            <a:r>
              <a:rPr lang="en-US" dirty="0"/>
              <a:t>Graphical User Interface</a:t>
            </a:r>
            <a:endParaRPr dirty="0"/>
          </a:p>
          <a:p>
            <a:pPr marL="914400" marR="0" lvl="1" indent="-342900" algn="l" rtl="0">
              <a:lnSpc>
                <a:spcPct val="90000"/>
              </a:lnSpc>
              <a:spcBef>
                <a:spcPts val="600"/>
              </a:spcBef>
              <a:spcAft>
                <a:spcPts val="0"/>
              </a:spcAft>
              <a:buSzPts val="1800"/>
              <a:buChar char="○"/>
            </a:pPr>
            <a:r>
              <a:rPr lang="en-US" dirty="0"/>
              <a:t>Built using the Python tkinter module</a:t>
            </a:r>
          </a:p>
          <a:p>
            <a:pPr marL="914400" marR="0" lvl="1" indent="-342900" algn="l" rtl="0">
              <a:lnSpc>
                <a:spcPct val="90000"/>
              </a:lnSpc>
              <a:spcBef>
                <a:spcPts val="600"/>
              </a:spcBef>
              <a:spcAft>
                <a:spcPts val="0"/>
              </a:spcAft>
              <a:buSzPts val="1800"/>
              <a:buChar char="○"/>
            </a:pPr>
            <a:r>
              <a:rPr lang="en-US" dirty="0"/>
              <a:t>Controls</a:t>
            </a:r>
          </a:p>
          <a:p>
            <a:pPr lvl="2">
              <a:spcBef>
                <a:spcPts val="600"/>
              </a:spcBef>
              <a:buChar char="○"/>
            </a:pPr>
            <a:r>
              <a:rPr lang="en-US" dirty="0"/>
              <a:t>Load Data</a:t>
            </a:r>
          </a:p>
          <a:p>
            <a:pPr lvl="2">
              <a:spcBef>
                <a:spcPts val="600"/>
              </a:spcBef>
              <a:buChar char="○"/>
            </a:pPr>
            <a:r>
              <a:rPr lang="en-US" dirty="0"/>
              <a:t>Map On/Off</a:t>
            </a:r>
          </a:p>
          <a:p>
            <a:pPr lvl="2">
              <a:spcBef>
                <a:spcPts val="600"/>
              </a:spcBef>
              <a:buChar char="○"/>
            </a:pPr>
            <a:r>
              <a:rPr lang="en-US" dirty="0"/>
              <a:t>GPS On/Off with a slider</a:t>
            </a:r>
          </a:p>
          <a:p>
            <a:pPr lvl="1">
              <a:spcBef>
                <a:spcPts val="600"/>
              </a:spcBef>
            </a:pPr>
            <a:r>
              <a:rPr lang="en-US" dirty="0"/>
              <a:t>Viewing window for map and robot path</a:t>
            </a:r>
          </a:p>
          <a:p>
            <a:pPr marL="571500" lvl="1" indent="0">
              <a:spcBef>
                <a:spcPts val="600"/>
              </a:spcBef>
              <a:buNone/>
            </a:pPr>
            <a:endParaRPr lang="en-US" dirty="0"/>
          </a:p>
        </p:txBody>
      </p:sp>
      <p:pic>
        <p:nvPicPr>
          <p:cNvPr id="137" name="Google Shape;137;p21"/>
          <p:cNvPicPr preferRelativeResize="0"/>
          <p:nvPr/>
        </p:nvPicPr>
        <p:blipFill rotWithShape="1">
          <a:blip r:embed="rId3">
            <a:alphaModFix/>
          </a:blip>
          <a:srcRect/>
          <a:stretch/>
        </p:blipFill>
        <p:spPr>
          <a:xfrm>
            <a:off x="138513" y="6555213"/>
            <a:ext cx="2721259" cy="213878"/>
          </a:xfrm>
          <a:prstGeom prst="rect">
            <a:avLst/>
          </a:prstGeom>
          <a:noFill/>
          <a:ln>
            <a:noFill/>
          </a:ln>
        </p:spPr>
      </p:pic>
      <p:sp>
        <p:nvSpPr>
          <p:cNvPr id="138" name="Google Shape;138;p21"/>
          <p:cNvSpPr txBox="1"/>
          <p:nvPr/>
        </p:nvSpPr>
        <p:spPr>
          <a:xfrm>
            <a:off x="8586017" y="6492875"/>
            <a:ext cx="401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pic>
        <p:nvPicPr>
          <p:cNvPr id="3" name="Picture 2"/>
          <p:cNvPicPr>
            <a:picLocks noChangeAspect="1"/>
          </p:cNvPicPr>
          <p:nvPr/>
        </p:nvPicPr>
        <p:blipFill>
          <a:blip r:embed="rId4"/>
          <a:stretch>
            <a:fillRect/>
          </a:stretch>
        </p:blipFill>
        <p:spPr>
          <a:xfrm>
            <a:off x="6293016" y="1509575"/>
            <a:ext cx="5497930" cy="462489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Demo</a:t>
            </a:r>
            <a:endParaRPr/>
          </a:p>
        </p:txBody>
      </p:sp>
      <p:sp>
        <p:nvSpPr>
          <p:cNvPr id="147" name="Google Shape;147;p22"/>
          <p:cNvSpPr txBox="1"/>
          <p:nvPr/>
        </p:nvSpPr>
        <p:spPr>
          <a:xfrm>
            <a:off x="8586017" y="6492875"/>
            <a:ext cx="4018936"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pic>
        <p:nvPicPr>
          <p:cNvPr id="148" name="Google Shape;148;p22"/>
          <p:cNvPicPr preferRelativeResize="0"/>
          <p:nvPr/>
        </p:nvPicPr>
        <p:blipFill rotWithShape="1">
          <a:blip r:embed="rId5">
            <a:alphaModFix/>
          </a:blip>
          <a:srcRect/>
          <a:stretch/>
        </p:blipFill>
        <p:spPr>
          <a:xfrm>
            <a:off x="138513" y="6555213"/>
            <a:ext cx="2721258" cy="213878"/>
          </a:xfrm>
          <a:prstGeom prst="rect">
            <a:avLst/>
          </a:prstGeom>
          <a:noFill/>
          <a:ln>
            <a:noFill/>
          </a:ln>
        </p:spPr>
      </p:pic>
      <p:pic>
        <p:nvPicPr>
          <p:cNvPr id="8" name="6C4EFC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290679" y="1081254"/>
            <a:ext cx="5807075" cy="4876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80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337</TotalTime>
  <Words>783</Words>
  <Application>Microsoft Office PowerPoint</Application>
  <PresentationFormat>Widescreen</PresentationFormat>
  <Paragraphs>116</Paragraphs>
  <Slides>12</Slides>
  <Notes>11</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Simple Dark</vt:lpstr>
      <vt:lpstr>Robot Data Visualization  </vt:lpstr>
      <vt:lpstr>Motivation &amp; Solution</vt:lpstr>
      <vt:lpstr>Data Sources</vt:lpstr>
      <vt:lpstr>Tool Requirements</vt:lpstr>
      <vt:lpstr>Requirement 1: Download and Condition Data</vt:lpstr>
      <vt:lpstr>Requirement 2: Visualize Robot Path</vt:lpstr>
      <vt:lpstr>Requirement 3: Visualize Robot Environment</vt:lpstr>
      <vt:lpstr>Requirement 4: Accessible User Interface</vt:lpstr>
      <vt:lpstr>Demo</vt:lpstr>
      <vt:lpstr>Remaining Work</vt:lpstr>
      <vt:lpstr>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Robot Data Visualization</dc:title>
  <dc:creator>User</dc:creator>
  <cp:lastModifiedBy>Windows User</cp:lastModifiedBy>
  <cp:revision>10</cp:revision>
  <dcterms:modified xsi:type="dcterms:W3CDTF">2018-12-11T23:22:43Z</dcterms:modified>
</cp:coreProperties>
</file>